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1"/>
  </p:notesMasterIdLst>
  <p:sldIdLst>
    <p:sldId id="256" r:id="rId2"/>
    <p:sldId id="350" r:id="rId3"/>
    <p:sldId id="257" r:id="rId4"/>
    <p:sldId id="262" r:id="rId5"/>
    <p:sldId id="263" r:id="rId6"/>
    <p:sldId id="264" r:id="rId7"/>
    <p:sldId id="258" r:id="rId8"/>
    <p:sldId id="265" r:id="rId9"/>
    <p:sldId id="266" r:id="rId10"/>
    <p:sldId id="267" r:id="rId11"/>
    <p:sldId id="268" r:id="rId12"/>
    <p:sldId id="269" r:id="rId13"/>
    <p:sldId id="270" r:id="rId14"/>
    <p:sldId id="271" r:id="rId15"/>
    <p:sldId id="272" r:id="rId16"/>
    <p:sldId id="351" r:id="rId17"/>
    <p:sldId id="273" r:id="rId18"/>
    <p:sldId id="347" r:id="rId19"/>
    <p:sldId id="349" r:id="rId20"/>
    <p:sldId id="338" r:id="rId21"/>
    <p:sldId id="348" r:id="rId22"/>
    <p:sldId id="335" r:id="rId23"/>
    <p:sldId id="339" r:id="rId24"/>
    <p:sldId id="336" r:id="rId25"/>
    <p:sldId id="340" r:id="rId26"/>
    <p:sldId id="337" r:id="rId27"/>
    <p:sldId id="346" r:id="rId28"/>
    <p:sldId id="275" r:id="rId29"/>
    <p:sldId id="276" r:id="rId30"/>
    <p:sldId id="277" r:id="rId31"/>
    <p:sldId id="278" r:id="rId32"/>
    <p:sldId id="279" r:id="rId33"/>
    <p:sldId id="280" r:id="rId34"/>
    <p:sldId id="352" r:id="rId35"/>
    <p:sldId id="281" r:id="rId36"/>
    <p:sldId id="283" r:id="rId37"/>
    <p:sldId id="282" r:id="rId38"/>
    <p:sldId id="284" r:id="rId39"/>
    <p:sldId id="285"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really good at building tools to help us do things that would otherwise be difficult. One day someone thought to themselves: “Golly, these rocks are heavy. If I have to move them one at a time, it’s going to take me all day…” Thoughts like this gave rise to wheelbarrows, hammers, steam engines, printing presses, and loads of other examples of machines designed to help make physical work easier.</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70353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Pieces of that stored information are pulled out by the central processing unit (CPU), the CPU can be seen as the brain of the computer, which manipulated or changes the information using an algorithm.  An algorithm is just a sequence of commands, just like the ones you wrote yesterday for Tango the Tractor. Depending on the task, the intermediate results (for maybe more complex mathematical calculations) might get sent back to storage for later use.</a:t>
            </a:r>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276746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when the calculation is complete, we’ll need some way to convert the results back into something a human can interpret.</a:t>
            </a:r>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298208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(text, images, video, data visualization), VR, control a robot.</a:t>
            </a:r>
          </a:p>
          <a:p>
            <a:r>
              <a:rPr lang="en-US" dirty="0"/>
              <a:t>Speakers, headphones, 2D or 3D printers</a:t>
            </a:r>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26756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61268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another thing we could do with the output of a computational process: we could use is as input to another computational process… and another… and another… we can connect computers together to form massive networks. This is pretty powerful (and is, in a nutshell, how the internet works).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305278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drive – where data is stored permanently</a:t>
            </a:r>
          </a:p>
          <a:p>
            <a:r>
              <a:rPr lang="en-US" dirty="0"/>
              <a:t>They used to look like this, with spinning platters and an arm that writes data </a:t>
            </a:r>
          </a:p>
          <a:p>
            <a:r>
              <a:rPr lang="en-US" dirty="0"/>
              <a:t>but these are slow so now they look like … </a:t>
            </a:r>
          </a:p>
        </p:txBody>
      </p:sp>
      <p:sp>
        <p:nvSpPr>
          <p:cNvPr id="4" name="Slide Number Placeholder 3"/>
          <p:cNvSpPr>
            <a:spLocks noGrp="1"/>
          </p:cNvSpPr>
          <p:nvPr>
            <p:ph type="sldNum" sz="quarter" idx="5"/>
          </p:nvPr>
        </p:nvSpPr>
        <p:spPr/>
        <p:txBody>
          <a:bodyPr/>
          <a:lstStyle/>
          <a:p>
            <a:fld id="{E666506D-5C9B-294C-B2AE-15ACE8B5B9F7}" type="slidenum">
              <a:rPr lang="en-US" smtClean="0"/>
              <a:t>20</a:t>
            </a:fld>
            <a:endParaRPr lang="en-US"/>
          </a:p>
        </p:txBody>
      </p:sp>
    </p:spTree>
    <p:extLst>
      <p:ext uri="{BB962C8B-B14F-4D97-AF65-F5344CB8AC3E}">
        <p14:creationId xmlns:p14="http://schemas.microsoft.com/office/powerpoint/2010/main" val="2083545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hard drive, but faster and more efficient </a:t>
            </a:r>
          </a:p>
        </p:txBody>
      </p:sp>
      <p:sp>
        <p:nvSpPr>
          <p:cNvPr id="4" name="Slide Number Placeholder 3"/>
          <p:cNvSpPr>
            <a:spLocks noGrp="1"/>
          </p:cNvSpPr>
          <p:nvPr>
            <p:ph type="sldNum" sz="quarter" idx="5"/>
          </p:nvPr>
        </p:nvSpPr>
        <p:spPr/>
        <p:txBody>
          <a:bodyPr/>
          <a:lstStyle/>
          <a:p>
            <a:fld id="{E666506D-5C9B-294C-B2AE-15ACE8B5B9F7}" type="slidenum">
              <a:rPr lang="en-US" smtClean="0"/>
              <a:t>21</a:t>
            </a:fld>
            <a:endParaRPr lang="en-US"/>
          </a:p>
        </p:txBody>
      </p:sp>
    </p:spTree>
    <p:extLst>
      <p:ext uri="{BB962C8B-B14F-4D97-AF65-F5344CB8AC3E}">
        <p14:creationId xmlns:p14="http://schemas.microsoft.com/office/powerpoint/2010/main" val="343773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of the computer </a:t>
            </a:r>
          </a:p>
          <a:p>
            <a:r>
              <a:rPr lang="en-US" dirty="0"/>
              <a:t>Carries out commands </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118333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Short-term memory </a:t>
            </a:r>
          </a:p>
          <a:p>
            <a:r>
              <a:rPr lang="en-US" dirty="0"/>
              <a:t>Used to store information temporarily, ex. while a window is open </a:t>
            </a:r>
          </a:p>
          <a:p>
            <a:r>
              <a:rPr lang="en-US" dirty="0"/>
              <a:t>Is erased when the computer loses power, which is why you lose unsaved info </a:t>
            </a:r>
          </a:p>
        </p:txBody>
      </p:sp>
      <p:sp>
        <p:nvSpPr>
          <p:cNvPr id="4" name="Slide Number Placeholder 3"/>
          <p:cNvSpPr>
            <a:spLocks noGrp="1"/>
          </p:cNvSpPr>
          <p:nvPr>
            <p:ph type="sldNum" sz="quarter" idx="5"/>
          </p:nvPr>
        </p:nvSpPr>
        <p:spPr/>
        <p:txBody>
          <a:bodyPr/>
          <a:lstStyle/>
          <a:p>
            <a:fld id="{E666506D-5C9B-294C-B2AE-15ACE8B5B9F7}" type="slidenum">
              <a:rPr lang="en-US" smtClean="0"/>
              <a:t>25</a:t>
            </a:fld>
            <a:endParaRPr lang="en-US"/>
          </a:p>
        </p:txBody>
      </p:sp>
    </p:spTree>
    <p:extLst>
      <p:ext uri="{BB962C8B-B14F-4D97-AF65-F5344CB8AC3E}">
        <p14:creationId xmlns:p14="http://schemas.microsoft.com/office/powerpoint/2010/main" val="29967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move on to talk about Boolean logic. </a:t>
            </a:r>
            <a:br>
              <a:rPr lang="en-US" dirty="0"/>
            </a:br>
            <a:r>
              <a:rPr lang="en-US" sz="1200" b="0" i="0" kern="1200" dirty="0">
                <a:solidFill>
                  <a:schemeClr val="tx1"/>
                </a:solidFill>
                <a:effectLst/>
                <a:latin typeface="+mn-lt"/>
                <a:ea typeface="+mn-ea"/>
                <a:cs typeface="+mn-cs"/>
              </a:rPr>
              <a:t>Before dive-in, let’s revisit the slide we talked about at the beginning of the class. </a:t>
            </a:r>
            <a:br>
              <a:rPr lang="en-US" dirty="0"/>
            </a:br>
            <a:br>
              <a:rPr lang="en-US" dirty="0"/>
            </a:br>
            <a:r>
              <a:rPr lang="en-US" sz="1200" b="0" i="0" kern="1200" dirty="0">
                <a:solidFill>
                  <a:schemeClr val="tx1"/>
                </a:solidFill>
                <a:effectLst/>
                <a:latin typeface="+mn-lt"/>
                <a:ea typeface="+mn-ea"/>
                <a:cs typeface="+mn-cs"/>
              </a:rPr>
              <a:t>Those early computers are mechanical devices and use different gears to represent information.</a:t>
            </a:r>
            <a:br>
              <a:rPr lang="en-US" dirty="0"/>
            </a:br>
            <a:r>
              <a:rPr lang="en-US" sz="1200" b="0" i="0" kern="1200" dirty="0">
                <a:solidFill>
                  <a:schemeClr val="tx1"/>
                </a:solidFill>
                <a:effectLst/>
                <a:latin typeface="+mn-lt"/>
                <a:ea typeface="+mn-ea"/>
                <a:cs typeface="+mn-cs"/>
              </a:rPr>
              <a:t>Today’s computers are electronic devices that use electricity to represent information. </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251195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people because to wonder about machines that could help make other kinds of work easier too. Things like solving equations or tracking the movement of stars in the sky. Rather than moving around physical stuff like dirt and rocks, these kinds of machines would need to be able to manipulate information.</a:t>
            </a:r>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2279302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1954448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things way down. Imagine our computer has just a single wire in it.</a:t>
            </a:r>
          </a:p>
          <a:p>
            <a:r>
              <a:rPr lang="en-US" dirty="0"/>
              <a:t>If we’re going to try to represent information by running electricity through this wire, we’ve got two possible states: either off and on. </a:t>
            </a:r>
          </a:p>
          <a:p>
            <a:r>
              <a:rPr lang="en-US" dirty="0"/>
              <a:t>That’s not a whole, … and  lot to work with, but it’s enough to represent False and True, 0 and 1, No and Yes… or any other pair of values. </a:t>
            </a:r>
          </a:p>
          <a:p>
            <a:r>
              <a:rPr lang="en-US" dirty="0"/>
              <a:t>Because we[WE] can represent exactly two things, this is called a “binary” system. The on/off state of a single wire is called a ”bit”, and it’s the smallest piece of information a computer can store.</a:t>
            </a:r>
          </a:p>
        </p:txBody>
      </p:sp>
      <p:sp>
        <p:nvSpPr>
          <p:cNvPr id="4" name="Slide Number Placeholder 3"/>
          <p:cNvSpPr>
            <a:spLocks noGrp="1"/>
          </p:cNvSpPr>
          <p:nvPr>
            <p:ph type="sldNum" sz="quarter" idx="10"/>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2178287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add more bits, the amount of information we can store grows exponentially. For example, with two bits we can have 4 different states: off-off, off-on, on-off, and on-on. Again, with 3 bits, 4 bits, the amount of information we can store </a:t>
            </a:r>
            <a:r>
              <a:rPr lang="en-US" dirty="0" err="1"/>
              <a:t>gorws</a:t>
            </a:r>
            <a:r>
              <a:rPr lang="en-US" dirty="0"/>
              <a:t> exponentially. That’s kind of useful.</a:t>
            </a:r>
          </a:p>
        </p:txBody>
      </p:sp>
      <p:sp>
        <p:nvSpPr>
          <p:cNvPr id="4" name="Slide Number Placeholder 3"/>
          <p:cNvSpPr>
            <a:spLocks noGrp="1"/>
          </p:cNvSpPr>
          <p:nvPr>
            <p:ph type="sldNum" sz="quarter" idx="10"/>
          </p:nvPr>
        </p:nvSpPr>
        <p:spPr/>
        <p:txBody>
          <a:bodyPr/>
          <a:lstStyle/>
          <a:p>
            <a:fld id="{77F12483-E947-6F4E-A75E-B2E677827779}" type="slidenum">
              <a:rPr lang="en-US" smtClean="0"/>
              <a:t>30</a:t>
            </a:fld>
            <a:endParaRPr lang="en-US"/>
          </a:p>
        </p:txBody>
      </p:sp>
    </p:spTree>
    <p:extLst>
      <p:ext uri="{BB962C8B-B14F-4D97-AF65-F5344CB8AC3E}">
        <p14:creationId xmlns:p14="http://schemas.microsoft.com/office/powerpoint/2010/main" val="402759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234785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141612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33</a:t>
            </a:fld>
            <a:endParaRPr lang="en-US"/>
          </a:p>
        </p:txBody>
      </p:sp>
    </p:spTree>
    <p:extLst>
      <p:ext uri="{BB962C8B-B14F-4D97-AF65-F5344CB8AC3E}">
        <p14:creationId xmlns:p14="http://schemas.microsoft.com/office/powerpoint/2010/main" val="3610841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1653361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35</a:t>
            </a:fld>
            <a:endParaRPr lang="en-US"/>
          </a:p>
        </p:txBody>
      </p:sp>
    </p:spTree>
    <p:extLst>
      <p:ext uri="{BB962C8B-B14F-4D97-AF65-F5344CB8AC3E}">
        <p14:creationId xmlns:p14="http://schemas.microsoft.com/office/powerpoint/2010/main" val="2798581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36</a:t>
            </a:fld>
            <a:endParaRPr lang="en-US"/>
          </a:p>
        </p:txBody>
      </p:sp>
    </p:spTree>
    <p:extLst>
      <p:ext uri="{BB962C8B-B14F-4D97-AF65-F5344CB8AC3E}">
        <p14:creationId xmlns:p14="http://schemas.microsoft.com/office/powerpoint/2010/main" val="427077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37</a:t>
            </a:fld>
            <a:endParaRPr lang="en-US"/>
          </a:p>
        </p:txBody>
      </p:sp>
    </p:spTree>
    <p:extLst>
      <p:ext uri="{BB962C8B-B14F-4D97-AF65-F5344CB8AC3E}">
        <p14:creationId xmlns:p14="http://schemas.microsoft.com/office/powerpoint/2010/main" val="13252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early pioneers in computer science like Ada Lovelace</a:t>
            </a:r>
            <a:r>
              <a:rPr lang="ko-KR" altLang="en-US" dirty="0"/>
              <a:t> </a:t>
            </a:r>
            <a:r>
              <a:rPr lang="en-US" dirty="0"/>
              <a:t>and Charles Babbage started thinking about how they might go about designing a “thinking machine”, they realized that any such machine would need to be able to perform 4 basic tasks:</a:t>
            </a:r>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393119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38</a:t>
            </a:fld>
            <a:endParaRPr lang="en-US"/>
          </a:p>
        </p:txBody>
      </p:sp>
    </p:spTree>
    <p:extLst>
      <p:ext uri="{BB962C8B-B14F-4D97-AF65-F5344CB8AC3E}">
        <p14:creationId xmlns:p14="http://schemas.microsoft.com/office/powerpoint/2010/main" val="2282703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a:t>
            </a:r>
          </a:p>
          <a:p>
            <a:r>
              <a:rPr lang="en-US" dirty="0"/>
              <a:t>(x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39</a:t>
            </a:fld>
            <a:endParaRPr lang="en-US"/>
          </a:p>
        </p:txBody>
      </p:sp>
    </p:spTree>
    <p:extLst>
      <p:ext uri="{BB962C8B-B14F-4D97-AF65-F5344CB8AC3E}">
        <p14:creationId xmlns:p14="http://schemas.microsoft.com/office/powerpoint/2010/main" val="223225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419855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Those early computers were made out of wood and metal, and you literally turned a crank to make the “computation” happen. (The machine here, called Difference Engine, could do addition, subtraction, multiplication, division, and computation of polynomial)</a:t>
            </a:r>
          </a:p>
          <a:p>
            <a:r>
              <a:rPr lang="en-US" dirty="0"/>
              <a:t>Today’s computers look very different. They’re a lot smaller, a lot lightweight so portable, a lot faster, and a lot more powerful. But at their core, they still do those four basic things: take in input, store and process information, and output the result.</a:t>
            </a:r>
          </a:p>
        </p:txBody>
      </p:sp>
      <p:sp>
        <p:nvSpPr>
          <p:cNvPr id="4" name="Slide Number Placeholder 3"/>
          <p:cNvSpPr>
            <a:spLocks noGrp="1"/>
          </p:cNvSpPr>
          <p:nvPr>
            <p:ph type="sldNum" sz="quarter" idx="10"/>
          </p:nvPr>
        </p:nvSpPr>
        <p:spPr/>
        <p:txBody>
          <a:bodyPr/>
          <a:lstStyle/>
          <a:p>
            <a:fld id="{77F12483-E947-6F4E-A75E-B2E677827779}" type="slidenum">
              <a:rPr lang="en-US" smtClean="0"/>
              <a:t>8</a:t>
            </a:fld>
            <a:endParaRPr lang="en-US"/>
          </a:p>
        </p:txBody>
      </p:sp>
    </p:spTree>
    <p:extLst>
      <p:ext uri="{BB962C8B-B14F-4D97-AF65-F5344CB8AC3E}">
        <p14:creationId xmlns:p14="http://schemas.microsoft.com/office/powerpoint/2010/main" val="308515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talk about input</a:t>
            </a:r>
          </a:p>
        </p:txBody>
      </p:sp>
      <p:sp>
        <p:nvSpPr>
          <p:cNvPr id="4" name="Slide Number Placeholder 3"/>
          <p:cNvSpPr>
            <a:spLocks noGrp="1"/>
          </p:cNvSpPr>
          <p:nvPr>
            <p:ph type="sldNum" sz="quarter" idx="10"/>
          </p:nvPr>
        </p:nvSpPr>
        <p:spPr/>
        <p:txBody>
          <a:bodyPr/>
          <a:lstStyle/>
          <a:p>
            <a:fld id="{77F12483-E947-6F4E-A75E-B2E677827779}" type="slidenum">
              <a:rPr lang="en-US" smtClean="0"/>
              <a:t>9</a:t>
            </a:fld>
            <a:endParaRPr lang="en-US"/>
          </a:p>
        </p:txBody>
      </p:sp>
    </p:spTree>
    <p:extLst>
      <p:ext uri="{BB962C8B-B14F-4D97-AF65-F5344CB8AC3E}">
        <p14:creationId xmlns:p14="http://schemas.microsoft.com/office/powerpoint/2010/main" val="23276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Keyboard, mouse, touchscreen, camera, wearables: heartbeat, sensors in your car.</a:t>
            </a:r>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1209803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different kinds of input transmit information to the computer.</a:t>
            </a:r>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5066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gets stored in memory. Beside storing the input, the computer also need a way to save the intermediate/final results of data processing. For now, we’re going to ignore the specifics of how a computer’s memory works. Just think of it like a little warehouse: reasonably organized so it’s easy to find stuff, and big enough to store just about anything.</a:t>
            </a:r>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327992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9/8/23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9/8/23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9.png"/><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9.tiff"/><Relationship Id="rId5" Type="http://schemas.openxmlformats.org/officeDocument/2006/relationships/image" Target="../media/image11.png"/><Relationship Id="rId10" Type="http://schemas.openxmlformats.org/officeDocument/2006/relationships/image" Target="../media/image18.tiff"/><Relationship Id="rId4" Type="http://schemas.openxmlformats.org/officeDocument/2006/relationships/image" Target="../media/image10.svg"/><Relationship Id="rId9"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mosca01.github.io/CAIS117-F2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How Computers Work</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Input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into</a:t>
            </a:r>
            <a:r>
              <a:rPr lang="en-US" sz="4000" dirty="0"/>
              <a:t> a computer?</a:t>
            </a:r>
          </a:p>
        </p:txBody>
      </p:sp>
    </p:spTree>
    <p:extLst>
      <p:ext uri="{BB962C8B-B14F-4D97-AF65-F5344CB8AC3E}">
        <p14:creationId xmlns:p14="http://schemas.microsoft.com/office/powerpoint/2010/main" val="421218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599632"/>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599631"/>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78625"/>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C33CED-6DB2-C942-A8D8-80F92F70C436}"/>
              </a:ext>
            </a:extLst>
          </p:cNvPr>
          <p:cNvPicPr>
            <a:picLocks noChangeAspect="1"/>
          </p:cNvPicPr>
          <p:nvPr/>
        </p:nvPicPr>
        <p:blipFill>
          <a:blip r:embed="rId7">
            <a:duotone>
              <a:schemeClr val="accent4">
                <a:shade val="45000"/>
                <a:satMod val="135000"/>
              </a:schemeClr>
              <a:prstClr val="white"/>
            </a:duotone>
          </a:blip>
          <a:stretch>
            <a:fillRect/>
          </a:stretch>
        </p:blipFill>
        <p:spPr>
          <a:xfrm>
            <a:off x="4297249" y="1454467"/>
            <a:ext cx="914400" cy="914400"/>
          </a:xfrm>
          <a:prstGeom prst="rect">
            <a:avLst/>
          </a:prstGeom>
        </p:spPr>
      </p:pic>
      <p:pic>
        <p:nvPicPr>
          <p:cNvPr id="10" name="Picture 9">
            <a:extLst>
              <a:ext uri="{FF2B5EF4-FFF2-40B4-BE49-F238E27FC236}">
                <a16:creationId xmlns:a16="http://schemas.microsoft.com/office/drawing/2014/main" id="{C03BF27E-6178-6547-843A-4EB69BA15F42}"/>
              </a:ext>
            </a:extLst>
          </p:cNvPr>
          <p:cNvPicPr>
            <a:picLocks noChangeAspect="1"/>
          </p:cNvPicPr>
          <p:nvPr/>
        </p:nvPicPr>
        <p:blipFill>
          <a:blip r:embed="rId8">
            <a:duotone>
              <a:schemeClr val="accent4">
                <a:shade val="45000"/>
                <a:satMod val="135000"/>
              </a:schemeClr>
              <a:prstClr val="white"/>
            </a:duotone>
          </a:blip>
          <a:stretch>
            <a:fillRect/>
          </a:stretch>
        </p:blipFill>
        <p:spPr>
          <a:xfrm>
            <a:off x="5416513" y="1796607"/>
            <a:ext cx="914400" cy="914400"/>
          </a:xfrm>
          <a:prstGeom prst="rect">
            <a:avLst/>
          </a:prstGeom>
        </p:spPr>
      </p:pic>
      <p:pic>
        <p:nvPicPr>
          <p:cNvPr id="11" name="Picture 10">
            <a:extLst>
              <a:ext uri="{FF2B5EF4-FFF2-40B4-BE49-F238E27FC236}">
                <a16:creationId xmlns:a16="http://schemas.microsoft.com/office/drawing/2014/main" id="{251FDB11-5E4F-5F48-B353-3D2120869F76}"/>
              </a:ext>
            </a:extLst>
          </p:cNvPr>
          <p:cNvPicPr>
            <a:picLocks noChangeAspect="1"/>
          </p:cNvPicPr>
          <p:nvPr/>
        </p:nvPicPr>
        <p:blipFill>
          <a:blip r:embed="rId9">
            <a:duotone>
              <a:schemeClr val="accent4">
                <a:shade val="45000"/>
                <a:satMod val="135000"/>
              </a:schemeClr>
              <a:prstClr val="white"/>
            </a:duotone>
          </a:blip>
          <a:stretch>
            <a:fillRect/>
          </a:stretch>
        </p:blipFill>
        <p:spPr>
          <a:xfrm>
            <a:off x="5342832" y="3927515"/>
            <a:ext cx="914400" cy="914400"/>
          </a:xfrm>
          <a:prstGeom prst="rect">
            <a:avLst/>
          </a:prstGeom>
        </p:spPr>
      </p:pic>
      <p:pic>
        <p:nvPicPr>
          <p:cNvPr id="12" name="Picture 11">
            <a:extLst>
              <a:ext uri="{FF2B5EF4-FFF2-40B4-BE49-F238E27FC236}">
                <a16:creationId xmlns:a16="http://schemas.microsoft.com/office/drawing/2014/main" id="{EFD84BDE-E403-1B4F-A2CC-E5F2F3C6CAD6}"/>
              </a:ext>
            </a:extLst>
          </p:cNvPr>
          <p:cNvPicPr>
            <a:picLocks noChangeAspect="1"/>
          </p:cNvPicPr>
          <p:nvPr/>
        </p:nvPicPr>
        <p:blipFill>
          <a:blip r:embed="rId10">
            <a:duotone>
              <a:schemeClr val="accent4">
                <a:shade val="45000"/>
                <a:satMod val="135000"/>
              </a:schemeClr>
              <a:prstClr val="white"/>
            </a:duotone>
          </a:blip>
          <a:stretch>
            <a:fillRect/>
          </a:stretch>
        </p:blipFill>
        <p:spPr>
          <a:xfrm>
            <a:off x="4466181" y="4743291"/>
            <a:ext cx="914400" cy="914400"/>
          </a:xfrm>
          <a:prstGeom prst="rect">
            <a:avLst/>
          </a:prstGeom>
        </p:spPr>
      </p:pic>
      <p:pic>
        <p:nvPicPr>
          <p:cNvPr id="13" name="Picture 12">
            <a:extLst>
              <a:ext uri="{FF2B5EF4-FFF2-40B4-BE49-F238E27FC236}">
                <a16:creationId xmlns:a16="http://schemas.microsoft.com/office/drawing/2014/main" id="{2C921922-334C-3F4A-8DE6-B8339FC573E8}"/>
              </a:ext>
            </a:extLst>
          </p:cNvPr>
          <p:cNvPicPr>
            <a:picLocks noChangeAspect="1"/>
          </p:cNvPicPr>
          <p:nvPr/>
        </p:nvPicPr>
        <p:blipFill>
          <a:blip r:embed="rId11">
            <a:duotone>
              <a:schemeClr val="accent4">
                <a:shade val="45000"/>
                <a:satMod val="135000"/>
              </a:schemeClr>
              <a:prstClr val="white"/>
            </a:duotone>
          </a:blip>
          <a:stretch>
            <a:fillRect/>
          </a:stretch>
        </p:blipFill>
        <p:spPr>
          <a:xfrm>
            <a:off x="5639120" y="2920960"/>
            <a:ext cx="914400" cy="914400"/>
          </a:xfrm>
          <a:prstGeom prst="rect">
            <a:avLst/>
          </a:prstGeom>
        </p:spPr>
      </p:pic>
    </p:spTree>
    <p:extLst>
      <p:ext uri="{BB962C8B-B14F-4D97-AF65-F5344CB8AC3E}">
        <p14:creationId xmlns:p14="http://schemas.microsoft.com/office/powerpoint/2010/main" val="2197298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Storage</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42666" y="2599689"/>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02058" y="3919526"/>
            <a:ext cx="1912703" cy="2259904"/>
            <a:chOff x="3832834" y="4787660"/>
            <a:chExt cx="1912703" cy="2259904"/>
          </a:xfrm>
          <a:effectLst>
            <a:glow rad="101600">
              <a:srgbClr val="FFC000">
                <a:alpha val="60000"/>
              </a:srgbClr>
            </a:glow>
          </a:effectLst>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31763" y="678682"/>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699514" y="2599688"/>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2304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a:off x="5795420" y="719496"/>
            <a:ext cx="3280337" cy="315798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11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Processing</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6521" y="2599688"/>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5913" y="3919525"/>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5618" y="678681"/>
            <a:ext cx="2653290" cy="3251285"/>
            <a:chOff x="3245355" y="1219008"/>
            <a:chExt cx="2653290" cy="3251285"/>
          </a:xfrm>
          <a:effectLst>
            <a:glow rad="101600">
              <a:srgbClr val="FFC000">
                <a:alpha val="60000"/>
              </a:srgbClr>
            </a:glow>
          </a:effectLst>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3369" y="2599687"/>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36900"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09275" y="3877481"/>
            <a:ext cx="3280337" cy="23019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3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Output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2" y="2599632"/>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8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0" y="2599631"/>
            <a:ext cx="1983496" cy="2167721"/>
            <a:chOff x="6713106" y="3140014"/>
            <a:chExt cx="1983496" cy="2167721"/>
          </a:xfrm>
          <a:effectLst>
            <a:glow rad="101600">
              <a:srgbClr val="FFC000">
                <a:alpha val="60000"/>
              </a:srgbClr>
            </a:glow>
          </a:effectLst>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91346" y="2340839"/>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15446" y="678625"/>
            <a:ext cx="3280337"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51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a:xfrm>
            <a:off x="3602182" y="864108"/>
            <a:ext cx="7582286" cy="5120640"/>
          </a:xfrm>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out</a:t>
            </a:r>
            <a:r>
              <a:rPr lang="en-US" sz="4000" dirty="0"/>
              <a:t> of a computer?</a:t>
            </a:r>
          </a:p>
        </p:txBody>
      </p:sp>
    </p:spTree>
    <p:extLst>
      <p:ext uri="{BB962C8B-B14F-4D97-AF65-F5344CB8AC3E}">
        <p14:creationId xmlns:p14="http://schemas.microsoft.com/office/powerpoint/2010/main" val="159246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ounded Rectangle 2">
            <a:extLst>
              <a:ext uri="{FF2B5EF4-FFF2-40B4-BE49-F238E27FC236}">
                <a16:creationId xmlns:a16="http://schemas.microsoft.com/office/drawing/2014/main" id="{017AE7F3-B82A-5EDA-44CB-D2A583D09183}"/>
              </a:ext>
            </a:extLst>
          </p:cNvPr>
          <p:cNvSpPr/>
          <p:nvPr/>
        </p:nvSpPr>
        <p:spPr>
          <a:xfrm>
            <a:off x="252919" y="5658653"/>
            <a:ext cx="11450120" cy="102317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a:t>Think of an example of a computer you interact with daily. What are the input and output of your example?</a:t>
            </a:r>
          </a:p>
        </p:txBody>
      </p:sp>
    </p:spTree>
    <p:extLst>
      <p:ext uri="{BB962C8B-B14F-4D97-AF65-F5344CB8AC3E}">
        <p14:creationId xmlns:p14="http://schemas.microsoft.com/office/powerpoint/2010/main" val="241810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72D-9A6D-B945-B517-DE6CFF23E5F5}"/>
              </a:ext>
            </a:extLst>
          </p:cNvPr>
          <p:cNvSpPr>
            <a:spLocks noGrp="1"/>
          </p:cNvSpPr>
          <p:nvPr>
            <p:ph type="title"/>
          </p:nvPr>
        </p:nvSpPr>
        <p:spPr/>
        <p:txBody>
          <a:bodyPr/>
          <a:lstStyle/>
          <a:p>
            <a:r>
              <a:rPr lang="en-US" dirty="0"/>
              <a:t>Networks</a:t>
            </a:r>
          </a:p>
        </p:txBody>
      </p:sp>
      <p:grpSp>
        <p:nvGrpSpPr>
          <p:cNvPr id="27" name="Group 26">
            <a:extLst>
              <a:ext uri="{FF2B5EF4-FFF2-40B4-BE49-F238E27FC236}">
                <a16:creationId xmlns:a16="http://schemas.microsoft.com/office/drawing/2014/main" id="{0A9DA21A-3DAC-484E-84D6-256A227A7DD3}"/>
              </a:ext>
            </a:extLst>
          </p:cNvPr>
          <p:cNvGrpSpPr/>
          <p:nvPr/>
        </p:nvGrpSpPr>
        <p:grpSpPr>
          <a:xfrm>
            <a:off x="3502482" y="2516450"/>
            <a:ext cx="3362699" cy="1825099"/>
            <a:chOff x="656258" y="1743616"/>
            <a:chExt cx="8040344" cy="4363883"/>
          </a:xfrm>
        </p:grpSpPr>
        <p:grpSp>
          <p:nvGrpSpPr>
            <p:cNvPr id="5" name="Group 4">
              <a:extLst>
                <a:ext uri="{FF2B5EF4-FFF2-40B4-BE49-F238E27FC236}">
                  <a16:creationId xmlns:a16="http://schemas.microsoft.com/office/drawing/2014/main" id="{9EC47FF5-EA18-BC40-8E84-5E04C8716A86}"/>
                </a:ext>
              </a:extLst>
            </p:cNvPr>
            <p:cNvGrpSpPr/>
            <p:nvPr/>
          </p:nvGrpSpPr>
          <p:grpSpPr>
            <a:xfrm>
              <a:off x="656258" y="3140016"/>
              <a:ext cx="1953696" cy="1647645"/>
              <a:chOff x="457200" y="3140015"/>
              <a:chExt cx="1953696" cy="1647645"/>
            </a:xfrm>
          </p:grpSpPr>
          <p:sp>
            <p:nvSpPr>
              <p:cNvPr id="7" name="Rounded Rectangle 6">
                <a:extLst>
                  <a:ext uri="{FF2B5EF4-FFF2-40B4-BE49-F238E27FC236}">
                    <a16:creationId xmlns:a16="http://schemas.microsoft.com/office/drawing/2014/main" id="{B4C1853A-3689-5140-BF97-AD66FFC1198D}"/>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 name="Right Arrow 7">
                <a:extLst>
                  <a:ext uri="{FF2B5EF4-FFF2-40B4-BE49-F238E27FC236}">
                    <a16:creationId xmlns:a16="http://schemas.microsoft.com/office/drawing/2014/main" id="{EA62FC7A-4695-2E45-95D0-7CDE55A9C835}"/>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10" name="Group 9">
              <a:extLst>
                <a:ext uri="{FF2B5EF4-FFF2-40B4-BE49-F238E27FC236}">
                  <a16:creationId xmlns:a16="http://schemas.microsoft.com/office/drawing/2014/main" id="{9379A6F2-86D5-094C-AD55-DAA15C57BDC0}"/>
                </a:ext>
              </a:extLst>
            </p:cNvPr>
            <p:cNvGrpSpPr/>
            <p:nvPr/>
          </p:nvGrpSpPr>
          <p:grpSpPr>
            <a:xfrm>
              <a:off x="3748177" y="4459853"/>
              <a:ext cx="1647646" cy="1647646"/>
              <a:chOff x="3748176" y="4787660"/>
              <a:chExt cx="1647645" cy="1647645"/>
            </a:xfrm>
          </p:grpSpPr>
          <p:sp>
            <p:nvSpPr>
              <p:cNvPr id="12" name="Rounded Rectangle 11">
                <a:extLst>
                  <a:ext uri="{FF2B5EF4-FFF2-40B4-BE49-F238E27FC236}">
                    <a16:creationId xmlns:a16="http://schemas.microsoft.com/office/drawing/2014/main" id="{055BF916-3D68-BD4B-BF3F-D7B75027624B}"/>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13" name="Graphic 12" descr="Database">
                <a:extLst>
                  <a:ext uri="{FF2B5EF4-FFF2-40B4-BE49-F238E27FC236}">
                    <a16:creationId xmlns:a16="http://schemas.microsoft.com/office/drawing/2014/main" id="{CB7E9875-F3FA-DC47-B9CF-8A296098B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14" name="Group 13">
              <a:extLst>
                <a:ext uri="{FF2B5EF4-FFF2-40B4-BE49-F238E27FC236}">
                  <a16:creationId xmlns:a16="http://schemas.microsoft.com/office/drawing/2014/main" id="{654E4355-08D0-D940-A899-5E9BD577D04C}"/>
                </a:ext>
              </a:extLst>
            </p:cNvPr>
            <p:cNvGrpSpPr/>
            <p:nvPr/>
          </p:nvGrpSpPr>
          <p:grpSpPr>
            <a:xfrm>
              <a:off x="3706125" y="1743616"/>
              <a:ext cx="1731753" cy="2726677"/>
              <a:chOff x="3706125" y="1743616"/>
              <a:chExt cx="1731753" cy="2726677"/>
            </a:xfrm>
          </p:grpSpPr>
          <p:grpSp>
            <p:nvGrpSpPr>
              <p:cNvPr id="18" name="Group 17">
                <a:extLst>
                  <a:ext uri="{FF2B5EF4-FFF2-40B4-BE49-F238E27FC236}">
                    <a16:creationId xmlns:a16="http://schemas.microsoft.com/office/drawing/2014/main" id="{791E3BCF-6948-B141-A0A6-D3D50DC3F9B2}"/>
                  </a:ext>
                </a:extLst>
              </p:cNvPr>
              <p:cNvGrpSpPr/>
              <p:nvPr/>
            </p:nvGrpSpPr>
            <p:grpSpPr>
              <a:xfrm>
                <a:off x="3706125" y="1743616"/>
                <a:ext cx="1731753" cy="1731753"/>
                <a:chOff x="3712592" y="1450316"/>
                <a:chExt cx="1731752" cy="1731752"/>
              </a:xfrm>
            </p:grpSpPr>
            <p:sp>
              <p:nvSpPr>
                <p:cNvPr id="20" name="Rounded Rectangle 19">
                  <a:extLst>
                    <a:ext uri="{FF2B5EF4-FFF2-40B4-BE49-F238E27FC236}">
                      <a16:creationId xmlns:a16="http://schemas.microsoft.com/office/drawing/2014/main" id="{98A93783-953F-704D-9226-17F72B092045}"/>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21" name="Graphic 20" descr="Gears">
                  <a:extLst>
                    <a:ext uri="{FF2B5EF4-FFF2-40B4-BE49-F238E27FC236}">
                      <a16:creationId xmlns:a16="http://schemas.microsoft.com/office/drawing/2014/main" id="{BB58052A-0089-A649-9BCF-0425ECA66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6" name="Right Arrow 15">
                <a:extLst>
                  <a:ext uri="{FF2B5EF4-FFF2-40B4-BE49-F238E27FC236}">
                    <a16:creationId xmlns:a16="http://schemas.microsoft.com/office/drawing/2014/main" id="{59C5274D-EF08-2143-8427-43BDE83410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17" name="Right Arrow 16">
                <a:extLst>
                  <a:ext uri="{FF2B5EF4-FFF2-40B4-BE49-F238E27FC236}">
                    <a16:creationId xmlns:a16="http://schemas.microsoft.com/office/drawing/2014/main" id="{7ECBA872-558A-F84F-9B6F-292327611858}"/>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22" name="Group 21">
              <a:extLst>
                <a:ext uri="{FF2B5EF4-FFF2-40B4-BE49-F238E27FC236}">
                  <a16:creationId xmlns:a16="http://schemas.microsoft.com/office/drawing/2014/main" id="{0D16787B-FE53-A44F-9832-DAA211646F41}"/>
                </a:ext>
              </a:extLst>
            </p:cNvPr>
            <p:cNvGrpSpPr/>
            <p:nvPr/>
          </p:nvGrpSpPr>
          <p:grpSpPr>
            <a:xfrm>
              <a:off x="6722204" y="3140014"/>
              <a:ext cx="1974398" cy="1647645"/>
              <a:chOff x="6722204" y="3140014"/>
              <a:chExt cx="1974398" cy="1647645"/>
            </a:xfrm>
          </p:grpSpPr>
          <p:sp>
            <p:nvSpPr>
              <p:cNvPr id="25" name="Rounded Rectangle 24">
                <a:extLst>
                  <a:ext uri="{FF2B5EF4-FFF2-40B4-BE49-F238E27FC236}">
                    <a16:creationId xmlns:a16="http://schemas.microsoft.com/office/drawing/2014/main" id="{A5A98294-94AD-5F42-8B28-D96720C00B68}"/>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24" name="Right Arrow 23">
                <a:extLst>
                  <a:ext uri="{FF2B5EF4-FFF2-40B4-BE49-F238E27FC236}">
                    <a16:creationId xmlns:a16="http://schemas.microsoft.com/office/drawing/2014/main" id="{AFCF461F-6B1C-3E49-9D91-DB0E52CEA011}"/>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52" name="Group 51">
            <a:extLst>
              <a:ext uri="{FF2B5EF4-FFF2-40B4-BE49-F238E27FC236}">
                <a16:creationId xmlns:a16="http://schemas.microsoft.com/office/drawing/2014/main" id="{1458D5B0-B2F1-7944-8E0E-CB99A5EBA0B5}"/>
              </a:ext>
            </a:extLst>
          </p:cNvPr>
          <p:cNvGrpSpPr/>
          <p:nvPr/>
        </p:nvGrpSpPr>
        <p:grpSpPr>
          <a:xfrm>
            <a:off x="6039432" y="2516450"/>
            <a:ext cx="3362699" cy="1825099"/>
            <a:chOff x="656258" y="1743616"/>
            <a:chExt cx="8040344" cy="4363883"/>
          </a:xfrm>
        </p:grpSpPr>
        <p:grpSp>
          <p:nvGrpSpPr>
            <p:cNvPr id="53" name="Group 52">
              <a:extLst>
                <a:ext uri="{FF2B5EF4-FFF2-40B4-BE49-F238E27FC236}">
                  <a16:creationId xmlns:a16="http://schemas.microsoft.com/office/drawing/2014/main" id="{E5D76E64-2737-3A4D-848C-E96C5C6E2B66}"/>
                </a:ext>
              </a:extLst>
            </p:cNvPr>
            <p:cNvGrpSpPr/>
            <p:nvPr/>
          </p:nvGrpSpPr>
          <p:grpSpPr>
            <a:xfrm>
              <a:off x="656258" y="3140016"/>
              <a:ext cx="1953696" cy="1647645"/>
              <a:chOff x="457200" y="3140015"/>
              <a:chExt cx="1953696" cy="1647645"/>
            </a:xfrm>
          </p:grpSpPr>
          <p:sp>
            <p:nvSpPr>
              <p:cNvPr id="66" name="Rounded Rectangle 65">
                <a:extLst>
                  <a:ext uri="{FF2B5EF4-FFF2-40B4-BE49-F238E27FC236}">
                    <a16:creationId xmlns:a16="http://schemas.microsoft.com/office/drawing/2014/main" id="{E4EE8D9B-5D8E-5742-B371-9E3EFA0F2147}"/>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7" name="Right Arrow 66">
                <a:extLst>
                  <a:ext uri="{FF2B5EF4-FFF2-40B4-BE49-F238E27FC236}">
                    <a16:creationId xmlns:a16="http://schemas.microsoft.com/office/drawing/2014/main" id="{CAE2C49A-E094-EA4E-B16A-1C4D7186C1BE}"/>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4" name="Group 53">
              <a:extLst>
                <a:ext uri="{FF2B5EF4-FFF2-40B4-BE49-F238E27FC236}">
                  <a16:creationId xmlns:a16="http://schemas.microsoft.com/office/drawing/2014/main" id="{377CC55B-FD75-F840-90AD-F10FB129B1F6}"/>
                </a:ext>
              </a:extLst>
            </p:cNvPr>
            <p:cNvGrpSpPr/>
            <p:nvPr/>
          </p:nvGrpSpPr>
          <p:grpSpPr>
            <a:xfrm>
              <a:off x="3748177" y="4459853"/>
              <a:ext cx="1647646" cy="1647646"/>
              <a:chOff x="3748176" y="4787660"/>
              <a:chExt cx="1647645" cy="1647645"/>
            </a:xfrm>
          </p:grpSpPr>
          <p:sp>
            <p:nvSpPr>
              <p:cNvPr id="64" name="Rounded Rectangle 63">
                <a:extLst>
                  <a:ext uri="{FF2B5EF4-FFF2-40B4-BE49-F238E27FC236}">
                    <a16:creationId xmlns:a16="http://schemas.microsoft.com/office/drawing/2014/main" id="{9E3595C1-0074-CA45-806C-E19CD6EAED11}"/>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5" name="Graphic 64" descr="Database">
                <a:extLst>
                  <a:ext uri="{FF2B5EF4-FFF2-40B4-BE49-F238E27FC236}">
                    <a16:creationId xmlns:a16="http://schemas.microsoft.com/office/drawing/2014/main" id="{83BBFA29-956D-6B45-8C2E-E98332DE1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55" name="Group 54">
              <a:extLst>
                <a:ext uri="{FF2B5EF4-FFF2-40B4-BE49-F238E27FC236}">
                  <a16:creationId xmlns:a16="http://schemas.microsoft.com/office/drawing/2014/main" id="{3B9D43B9-7584-6841-98E0-64BFCC522640}"/>
                </a:ext>
              </a:extLst>
            </p:cNvPr>
            <p:cNvGrpSpPr/>
            <p:nvPr/>
          </p:nvGrpSpPr>
          <p:grpSpPr>
            <a:xfrm>
              <a:off x="3706125" y="1743616"/>
              <a:ext cx="1731753" cy="2726677"/>
              <a:chOff x="3706125" y="1743616"/>
              <a:chExt cx="1731753" cy="2726677"/>
            </a:xfrm>
          </p:grpSpPr>
          <p:grpSp>
            <p:nvGrpSpPr>
              <p:cNvPr id="59" name="Group 58">
                <a:extLst>
                  <a:ext uri="{FF2B5EF4-FFF2-40B4-BE49-F238E27FC236}">
                    <a16:creationId xmlns:a16="http://schemas.microsoft.com/office/drawing/2014/main" id="{FFE422F2-EA48-FA45-B98C-1A7948117D17}"/>
                  </a:ext>
                </a:extLst>
              </p:cNvPr>
              <p:cNvGrpSpPr/>
              <p:nvPr/>
            </p:nvGrpSpPr>
            <p:grpSpPr>
              <a:xfrm>
                <a:off x="3706125" y="1743616"/>
                <a:ext cx="1731753" cy="1731753"/>
                <a:chOff x="3712592" y="1450316"/>
                <a:chExt cx="1731752" cy="1731752"/>
              </a:xfrm>
            </p:grpSpPr>
            <p:sp>
              <p:nvSpPr>
                <p:cNvPr id="62" name="Rounded Rectangle 61">
                  <a:extLst>
                    <a:ext uri="{FF2B5EF4-FFF2-40B4-BE49-F238E27FC236}">
                      <a16:creationId xmlns:a16="http://schemas.microsoft.com/office/drawing/2014/main" id="{2F635517-5F18-0A47-B585-C15B6AE602F1}"/>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3" name="Graphic 62" descr="Gears">
                  <a:extLst>
                    <a:ext uri="{FF2B5EF4-FFF2-40B4-BE49-F238E27FC236}">
                      <a16:creationId xmlns:a16="http://schemas.microsoft.com/office/drawing/2014/main" id="{7E297BCB-0284-484D-99EE-2831358C7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60" name="Right Arrow 59">
                <a:extLst>
                  <a:ext uri="{FF2B5EF4-FFF2-40B4-BE49-F238E27FC236}">
                    <a16:creationId xmlns:a16="http://schemas.microsoft.com/office/drawing/2014/main" id="{EF2B7AEB-5D89-1F4A-8838-434786F404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1" name="Right Arrow 60">
                <a:extLst>
                  <a:ext uri="{FF2B5EF4-FFF2-40B4-BE49-F238E27FC236}">
                    <a16:creationId xmlns:a16="http://schemas.microsoft.com/office/drawing/2014/main" id="{C0320BF3-EBEF-2048-AC6F-83C2D2451FB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6" name="Group 55">
              <a:extLst>
                <a:ext uri="{FF2B5EF4-FFF2-40B4-BE49-F238E27FC236}">
                  <a16:creationId xmlns:a16="http://schemas.microsoft.com/office/drawing/2014/main" id="{183B172F-C5E3-B740-AA7C-B2E9423A6BBD}"/>
                </a:ext>
              </a:extLst>
            </p:cNvPr>
            <p:cNvGrpSpPr/>
            <p:nvPr/>
          </p:nvGrpSpPr>
          <p:grpSpPr>
            <a:xfrm>
              <a:off x="6722204" y="3140014"/>
              <a:ext cx="1974398" cy="1647645"/>
              <a:chOff x="6722204" y="3140014"/>
              <a:chExt cx="1974398" cy="1647645"/>
            </a:xfrm>
          </p:grpSpPr>
          <p:sp>
            <p:nvSpPr>
              <p:cNvPr id="57" name="Rounded Rectangle 56">
                <a:extLst>
                  <a:ext uri="{FF2B5EF4-FFF2-40B4-BE49-F238E27FC236}">
                    <a16:creationId xmlns:a16="http://schemas.microsoft.com/office/drawing/2014/main" id="{71B10BFB-6C7C-2E45-8C40-373B69DEC126}"/>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58" name="Right Arrow 57">
                <a:extLst>
                  <a:ext uri="{FF2B5EF4-FFF2-40B4-BE49-F238E27FC236}">
                    <a16:creationId xmlns:a16="http://schemas.microsoft.com/office/drawing/2014/main" id="{0B38D9D1-B4D1-B047-BB1C-48CB2CFF403F}"/>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68" name="Group 67">
            <a:extLst>
              <a:ext uri="{FF2B5EF4-FFF2-40B4-BE49-F238E27FC236}">
                <a16:creationId xmlns:a16="http://schemas.microsoft.com/office/drawing/2014/main" id="{55CC7A11-62C4-D44A-922A-B0D534A2C795}"/>
              </a:ext>
            </a:extLst>
          </p:cNvPr>
          <p:cNvGrpSpPr/>
          <p:nvPr/>
        </p:nvGrpSpPr>
        <p:grpSpPr>
          <a:xfrm>
            <a:off x="8576382" y="2516450"/>
            <a:ext cx="3362699" cy="1825099"/>
            <a:chOff x="656258" y="1743616"/>
            <a:chExt cx="8040344" cy="4363883"/>
          </a:xfrm>
        </p:grpSpPr>
        <p:grpSp>
          <p:nvGrpSpPr>
            <p:cNvPr id="69" name="Group 68">
              <a:extLst>
                <a:ext uri="{FF2B5EF4-FFF2-40B4-BE49-F238E27FC236}">
                  <a16:creationId xmlns:a16="http://schemas.microsoft.com/office/drawing/2014/main" id="{82236C6E-D10F-CD40-BCA0-E9507B8C9D67}"/>
                </a:ext>
              </a:extLst>
            </p:cNvPr>
            <p:cNvGrpSpPr/>
            <p:nvPr/>
          </p:nvGrpSpPr>
          <p:grpSpPr>
            <a:xfrm>
              <a:off x="656258" y="3140016"/>
              <a:ext cx="1953696" cy="1647645"/>
              <a:chOff x="457200" y="3140015"/>
              <a:chExt cx="1953696" cy="1647645"/>
            </a:xfrm>
          </p:grpSpPr>
          <p:sp>
            <p:nvSpPr>
              <p:cNvPr id="82" name="Rounded Rectangle 81">
                <a:extLst>
                  <a:ext uri="{FF2B5EF4-FFF2-40B4-BE49-F238E27FC236}">
                    <a16:creationId xmlns:a16="http://schemas.microsoft.com/office/drawing/2014/main" id="{449535C9-4688-D747-903E-258F6FCB95B1}"/>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3" name="Right Arrow 82">
                <a:extLst>
                  <a:ext uri="{FF2B5EF4-FFF2-40B4-BE49-F238E27FC236}">
                    <a16:creationId xmlns:a16="http://schemas.microsoft.com/office/drawing/2014/main" id="{616CED09-0CB5-954D-81F6-9B0C2E2789D6}"/>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0" name="Group 69">
              <a:extLst>
                <a:ext uri="{FF2B5EF4-FFF2-40B4-BE49-F238E27FC236}">
                  <a16:creationId xmlns:a16="http://schemas.microsoft.com/office/drawing/2014/main" id="{34AD18F7-CDA2-E94C-A45F-E356472438C1}"/>
                </a:ext>
              </a:extLst>
            </p:cNvPr>
            <p:cNvGrpSpPr/>
            <p:nvPr/>
          </p:nvGrpSpPr>
          <p:grpSpPr>
            <a:xfrm>
              <a:off x="3748177" y="4459853"/>
              <a:ext cx="1647646" cy="1647646"/>
              <a:chOff x="3748176" y="4787660"/>
              <a:chExt cx="1647645" cy="1647645"/>
            </a:xfrm>
          </p:grpSpPr>
          <p:sp>
            <p:nvSpPr>
              <p:cNvPr id="80" name="Rounded Rectangle 79">
                <a:extLst>
                  <a:ext uri="{FF2B5EF4-FFF2-40B4-BE49-F238E27FC236}">
                    <a16:creationId xmlns:a16="http://schemas.microsoft.com/office/drawing/2014/main" id="{B8EABC13-19AE-B543-A581-994B3E50E2BC}"/>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81" name="Graphic 80" descr="Database">
                <a:extLst>
                  <a:ext uri="{FF2B5EF4-FFF2-40B4-BE49-F238E27FC236}">
                    <a16:creationId xmlns:a16="http://schemas.microsoft.com/office/drawing/2014/main" id="{6EF6E6C2-4EC0-1A40-8320-813231E44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71" name="Group 70">
              <a:extLst>
                <a:ext uri="{FF2B5EF4-FFF2-40B4-BE49-F238E27FC236}">
                  <a16:creationId xmlns:a16="http://schemas.microsoft.com/office/drawing/2014/main" id="{666C270D-9C77-AA46-B076-90E73D39EEE2}"/>
                </a:ext>
              </a:extLst>
            </p:cNvPr>
            <p:cNvGrpSpPr/>
            <p:nvPr/>
          </p:nvGrpSpPr>
          <p:grpSpPr>
            <a:xfrm>
              <a:off x="3706125" y="1743616"/>
              <a:ext cx="1731753" cy="2726677"/>
              <a:chOff x="3706125" y="1743616"/>
              <a:chExt cx="1731753" cy="2726677"/>
            </a:xfrm>
          </p:grpSpPr>
          <p:grpSp>
            <p:nvGrpSpPr>
              <p:cNvPr id="75" name="Group 74">
                <a:extLst>
                  <a:ext uri="{FF2B5EF4-FFF2-40B4-BE49-F238E27FC236}">
                    <a16:creationId xmlns:a16="http://schemas.microsoft.com/office/drawing/2014/main" id="{4608CC9B-4605-A242-902D-2528DD495A75}"/>
                  </a:ext>
                </a:extLst>
              </p:cNvPr>
              <p:cNvGrpSpPr/>
              <p:nvPr/>
            </p:nvGrpSpPr>
            <p:grpSpPr>
              <a:xfrm>
                <a:off x="3706125" y="1743616"/>
                <a:ext cx="1731753" cy="1731753"/>
                <a:chOff x="3712592" y="1450316"/>
                <a:chExt cx="1731752" cy="1731752"/>
              </a:xfrm>
            </p:grpSpPr>
            <p:sp>
              <p:nvSpPr>
                <p:cNvPr id="78" name="Rounded Rectangle 77">
                  <a:extLst>
                    <a:ext uri="{FF2B5EF4-FFF2-40B4-BE49-F238E27FC236}">
                      <a16:creationId xmlns:a16="http://schemas.microsoft.com/office/drawing/2014/main" id="{19CC5479-9D78-8E47-BD76-9FCB3140F33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79" name="Graphic 78" descr="Gears">
                  <a:extLst>
                    <a:ext uri="{FF2B5EF4-FFF2-40B4-BE49-F238E27FC236}">
                      <a16:creationId xmlns:a16="http://schemas.microsoft.com/office/drawing/2014/main" id="{74E7E5FE-5AE2-074F-B2B7-F929D15F3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76" name="Right Arrow 75">
                <a:extLst>
                  <a:ext uri="{FF2B5EF4-FFF2-40B4-BE49-F238E27FC236}">
                    <a16:creationId xmlns:a16="http://schemas.microsoft.com/office/drawing/2014/main" id="{EBE45D7C-7D10-4B49-8E62-1BA91B83713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7" name="Right Arrow 76">
                <a:extLst>
                  <a:ext uri="{FF2B5EF4-FFF2-40B4-BE49-F238E27FC236}">
                    <a16:creationId xmlns:a16="http://schemas.microsoft.com/office/drawing/2014/main" id="{E4DC9E4A-51AB-8645-9549-5C6AD4284D69}"/>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2" name="Group 71">
              <a:extLst>
                <a:ext uri="{FF2B5EF4-FFF2-40B4-BE49-F238E27FC236}">
                  <a16:creationId xmlns:a16="http://schemas.microsoft.com/office/drawing/2014/main" id="{83CA3080-0C04-E24B-966E-1B348DFCF81C}"/>
                </a:ext>
              </a:extLst>
            </p:cNvPr>
            <p:cNvGrpSpPr/>
            <p:nvPr/>
          </p:nvGrpSpPr>
          <p:grpSpPr>
            <a:xfrm>
              <a:off x="6722204" y="3140014"/>
              <a:ext cx="1974398" cy="1647645"/>
              <a:chOff x="6722204" y="3140014"/>
              <a:chExt cx="1974398" cy="1647645"/>
            </a:xfrm>
          </p:grpSpPr>
          <p:sp>
            <p:nvSpPr>
              <p:cNvPr id="73" name="Rounded Rectangle 72">
                <a:extLst>
                  <a:ext uri="{FF2B5EF4-FFF2-40B4-BE49-F238E27FC236}">
                    <a16:creationId xmlns:a16="http://schemas.microsoft.com/office/drawing/2014/main" id="{B018F0FA-B05F-CB4F-A9A5-D064BE157700}"/>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4" name="Right Arrow 73">
                <a:extLst>
                  <a:ext uri="{FF2B5EF4-FFF2-40B4-BE49-F238E27FC236}">
                    <a16:creationId xmlns:a16="http://schemas.microsoft.com/office/drawing/2014/main" id="{0791E4F6-8003-2B47-ADB7-21F335F174C0}"/>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spTree>
    <p:extLst>
      <p:ext uri="{BB962C8B-B14F-4D97-AF65-F5344CB8AC3E}">
        <p14:creationId xmlns:p14="http://schemas.microsoft.com/office/powerpoint/2010/main" val="6948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Looking Under the Hood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stretch>
            <a:fillRect/>
          </a:stretch>
        </p:blipFill>
        <p:spPr>
          <a:xfrm>
            <a:off x="3869268" y="12226"/>
            <a:ext cx="7044743" cy="6852113"/>
          </a:xfrm>
          <a:prstGeom prst="rect">
            <a:avLst/>
          </a:prstGeom>
        </p:spPr>
      </p:pic>
    </p:spTree>
    <p:extLst>
      <p:ext uri="{BB962C8B-B14F-4D97-AF65-F5344CB8AC3E}">
        <p14:creationId xmlns:p14="http://schemas.microsoft.com/office/powerpoint/2010/main" val="206480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pic>
        <p:nvPicPr>
          <p:cNvPr id="5" name="Picture 4">
            <a:extLst>
              <a:ext uri="{FF2B5EF4-FFF2-40B4-BE49-F238E27FC236}">
                <a16:creationId xmlns:a16="http://schemas.microsoft.com/office/drawing/2014/main" id="{EC41D566-DCC2-F949-C387-B9159C9422D7}"/>
              </a:ext>
            </a:extLst>
          </p:cNvPr>
          <p:cNvPicPr>
            <a:picLocks noChangeAspect="1"/>
          </p:cNvPicPr>
          <p:nvPr/>
        </p:nvPicPr>
        <p:blipFill>
          <a:blip r:embed="rId2">
            <a:alphaModFix amt="20000"/>
          </a:blip>
          <a:stretch>
            <a:fillRect/>
          </a:stretch>
        </p:blipFill>
        <p:spPr>
          <a:xfrm>
            <a:off x="3869268" y="12226"/>
            <a:ext cx="7044743" cy="6852113"/>
          </a:xfrm>
          <a:prstGeom prst="rect">
            <a:avLst/>
          </a:prstGeom>
        </p:spPr>
      </p:pic>
      <p:pic>
        <p:nvPicPr>
          <p:cNvPr id="6" name="Picture 5">
            <a:extLst>
              <a:ext uri="{FF2B5EF4-FFF2-40B4-BE49-F238E27FC236}">
                <a16:creationId xmlns:a16="http://schemas.microsoft.com/office/drawing/2014/main" id="{3A4DF449-572D-97AD-D734-7AE015233C20}"/>
              </a:ext>
            </a:extLst>
          </p:cNvPr>
          <p:cNvPicPr>
            <a:picLocks noChangeAspect="1"/>
          </p:cNvPicPr>
          <p:nvPr/>
        </p:nvPicPr>
        <p:blipFill rotWithShape="1">
          <a:blip r:embed="rId2">
            <a:alphaModFix/>
          </a:blip>
          <a:srcRect l="57157" t="7718" r="9054" b="77031"/>
          <a:stretch/>
        </p:blipFill>
        <p:spPr>
          <a:xfrm>
            <a:off x="7895771" y="522514"/>
            <a:ext cx="2380343" cy="1045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98419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hw01 is released today. Find it on the course website: </a:t>
            </a:r>
            <a:r>
              <a:rPr lang="en-US" dirty="0">
                <a:hlinkClick r:id="rId2"/>
              </a:rPr>
              <a:t>https://amosca01.github.io/CAIS117-F23/</a:t>
            </a:r>
            <a:r>
              <a:rPr lang="en-US" dirty="0"/>
              <a:t> </a:t>
            </a:r>
          </a:p>
        </p:txBody>
      </p:sp>
    </p:spTree>
    <p:extLst>
      <p:ext uri="{BB962C8B-B14F-4D97-AF65-F5344CB8AC3E}">
        <p14:creationId xmlns:p14="http://schemas.microsoft.com/office/powerpoint/2010/main" val="300215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DDE5D-65D7-CB4B-BA28-509CD07AEA2C}"/>
              </a:ext>
            </a:extLst>
          </p:cNvPr>
          <p:cNvPicPr>
            <a:picLocks noChangeAspect="1"/>
          </p:cNvPicPr>
          <p:nvPr/>
        </p:nvPicPr>
        <p:blipFill>
          <a:blip r:embed="rId3"/>
          <a:stretch>
            <a:fillRect/>
          </a:stretch>
        </p:blipFill>
        <p:spPr>
          <a:xfrm>
            <a:off x="3869268" y="-4572"/>
            <a:ext cx="6908650" cy="6858000"/>
          </a:xfrm>
          <a:prstGeom prst="rect">
            <a:avLst/>
          </a:prstGeom>
        </p:spPr>
      </p:pic>
    </p:spTree>
    <p:extLst>
      <p:ext uri="{BB962C8B-B14F-4D97-AF65-F5344CB8AC3E}">
        <p14:creationId xmlns:p14="http://schemas.microsoft.com/office/powerpoint/2010/main" val="1752610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Solid State Drive</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E79DF93-23B3-8C7B-F85F-4D1D7BB10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563" y="757428"/>
            <a:ext cx="8128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370A6B-E392-16A7-93CF-84E5D4FB5B75}"/>
              </a:ext>
            </a:extLst>
          </p:cNvPr>
          <p:cNvSpPr txBox="1"/>
          <p:nvPr/>
        </p:nvSpPr>
        <p:spPr>
          <a:xfrm>
            <a:off x="7784846" y="6581001"/>
            <a:ext cx="4448718" cy="276999"/>
          </a:xfrm>
          <a:prstGeom prst="rect">
            <a:avLst/>
          </a:prstGeom>
          <a:noFill/>
        </p:spPr>
        <p:txBody>
          <a:bodyPr wrap="none" rtlCol="0">
            <a:spAutoFit/>
          </a:bodyPr>
          <a:lstStyle/>
          <a:p>
            <a:r>
              <a:rPr lang="en-US" sz="1200" dirty="0"/>
              <a:t>https://www.next7it.com/insights/standard-computer-components/</a:t>
            </a:r>
          </a:p>
        </p:txBody>
      </p:sp>
    </p:spTree>
    <p:extLst>
      <p:ext uri="{BB962C8B-B14F-4D97-AF65-F5344CB8AC3E}">
        <p14:creationId xmlns:p14="http://schemas.microsoft.com/office/powerpoint/2010/main" val="128826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3952644"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4553" t="42715" r="53419" b="45256"/>
          <a:stretch/>
        </p:blipFill>
        <p:spPr>
          <a:xfrm>
            <a:off x="6399630" y="2925197"/>
            <a:ext cx="847419" cy="824248"/>
          </a:xfrm>
          <a:prstGeom prst="ellipse">
            <a:avLst/>
          </a:prstGeom>
        </p:spPr>
      </p:pic>
    </p:spTree>
    <p:extLst>
      <p:ext uri="{BB962C8B-B14F-4D97-AF65-F5344CB8AC3E}">
        <p14:creationId xmlns:p14="http://schemas.microsoft.com/office/powerpoint/2010/main" val="1269445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6CBDD-1EAB-0841-A2E1-B733861493DF}"/>
              </a:ext>
            </a:extLst>
          </p:cNvPr>
          <p:cNvPicPr>
            <a:picLocks noChangeAspect="1"/>
          </p:cNvPicPr>
          <p:nvPr/>
        </p:nvPicPr>
        <p:blipFill rotWithShape="1">
          <a:blip r:embed="rId3"/>
          <a:srcRect l="9314" r="5918"/>
          <a:stretch/>
        </p:blipFill>
        <p:spPr>
          <a:xfrm>
            <a:off x="3643745" y="873252"/>
            <a:ext cx="7744692" cy="5136595"/>
          </a:xfrm>
          <a:prstGeom prst="rect">
            <a:avLst/>
          </a:prstGeom>
        </p:spPr>
      </p:pic>
    </p:spTree>
    <p:extLst>
      <p:ext uri="{BB962C8B-B14F-4D97-AF65-F5344CB8AC3E}">
        <p14:creationId xmlns:p14="http://schemas.microsoft.com/office/powerpoint/2010/main" val="295104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4091190"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7112" t="17841" r="53382" b="55595"/>
          <a:stretch/>
        </p:blipFill>
        <p:spPr>
          <a:xfrm>
            <a:off x="6718480" y="1220893"/>
            <a:ext cx="669701" cy="1820214"/>
          </a:xfrm>
          <a:prstGeom prst="roundRect">
            <a:avLst/>
          </a:prstGeom>
        </p:spPr>
      </p:pic>
    </p:spTree>
    <p:extLst>
      <p:ext uri="{BB962C8B-B14F-4D97-AF65-F5344CB8AC3E}">
        <p14:creationId xmlns:p14="http://schemas.microsoft.com/office/powerpoint/2010/main" val="3459802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 </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7BFD5B-B12C-BD4A-A6D3-EEA93C716EB6}"/>
              </a:ext>
            </a:extLst>
          </p:cNvPr>
          <p:cNvPicPr>
            <a:picLocks noChangeAspect="1"/>
          </p:cNvPicPr>
          <p:nvPr/>
        </p:nvPicPr>
        <p:blipFill>
          <a:blip r:embed="rId3"/>
          <a:stretch>
            <a:fillRect/>
          </a:stretch>
        </p:blipFill>
        <p:spPr>
          <a:xfrm>
            <a:off x="3462868" y="1123837"/>
            <a:ext cx="8128000" cy="4470400"/>
          </a:xfrm>
          <a:prstGeom prst="rect">
            <a:avLst/>
          </a:prstGeom>
        </p:spPr>
      </p:pic>
    </p:spTree>
    <p:extLst>
      <p:ext uri="{BB962C8B-B14F-4D97-AF65-F5344CB8AC3E}">
        <p14:creationId xmlns:p14="http://schemas.microsoft.com/office/powerpoint/2010/main" val="1240999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Power Supply</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4035772" y="5887"/>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4388" t="63015" r="66547" b="7288"/>
          <a:stretch/>
        </p:blipFill>
        <p:spPr>
          <a:xfrm>
            <a:off x="4357743" y="4323631"/>
            <a:ext cx="2047740" cy="2034862"/>
          </a:xfrm>
          <a:prstGeom prst="roundRect">
            <a:avLst/>
          </a:prstGeom>
        </p:spPr>
      </p:pic>
    </p:spTree>
    <p:extLst>
      <p:ext uri="{BB962C8B-B14F-4D97-AF65-F5344CB8AC3E}">
        <p14:creationId xmlns:p14="http://schemas.microsoft.com/office/powerpoint/2010/main" val="2224073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sp>
        <p:nvSpPr>
          <p:cNvPr id="3" name="Content Placeholder 2">
            <a:extLst>
              <a:ext uri="{FF2B5EF4-FFF2-40B4-BE49-F238E27FC236}">
                <a16:creationId xmlns:a16="http://schemas.microsoft.com/office/drawing/2014/main" id="{DC115A11-EDA2-004B-B735-E981BE8DAC0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491346" y="1608107"/>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06145" y="1608106"/>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584181" y="5289415"/>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04124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319-103B-0046-8E32-67D7B421E40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926A496-85A8-4E43-8EBA-3628348F6814}"/>
              </a:ext>
            </a:extLst>
          </p:cNvPr>
          <p:cNvSpPr>
            <a:spLocks noGrp="1"/>
          </p:cNvSpPr>
          <p:nvPr>
            <p:ph idx="1"/>
          </p:nvPr>
        </p:nvSpPr>
        <p:spPr/>
        <p:txBody>
          <a:bodyPr>
            <a:normAutofit/>
          </a:bodyPr>
          <a:lstStyle/>
          <a:p>
            <a:pPr marL="0" indent="0" algn="ctr">
              <a:buNone/>
            </a:pPr>
            <a:r>
              <a:rPr lang="en-US" sz="4000" dirty="0"/>
              <a:t>How is information represented </a:t>
            </a:r>
          </a:p>
          <a:p>
            <a:pPr marL="0" indent="0" algn="ctr">
              <a:buNone/>
            </a:pPr>
            <a:r>
              <a:rPr lang="en-US" sz="4000" dirty="0"/>
              <a:t>using </a:t>
            </a:r>
            <a:r>
              <a:rPr lang="en-US" sz="4000" b="1" dirty="0"/>
              <a:t>electricity</a:t>
            </a:r>
            <a:r>
              <a:rPr lang="en-US" sz="4000" dirty="0"/>
              <a:t>?</a:t>
            </a:r>
          </a:p>
        </p:txBody>
      </p:sp>
    </p:spTree>
    <p:extLst>
      <p:ext uri="{BB962C8B-B14F-4D97-AF65-F5344CB8AC3E}">
        <p14:creationId xmlns:p14="http://schemas.microsoft.com/office/powerpoint/2010/main" val="2731255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E0561F-8E0A-EB4F-8E79-584129C56717}"/>
              </a:ext>
            </a:extLst>
          </p:cNvPr>
          <p:cNvSpPr/>
          <p:nvPr/>
        </p:nvSpPr>
        <p:spPr>
          <a:xfrm>
            <a:off x="3657604" y="3053752"/>
            <a:ext cx="7962181" cy="724619"/>
          </a:xfrm>
          <a:prstGeom prst="rect">
            <a:avLst/>
          </a:prstGeom>
          <a:solidFill>
            <a:srgbClr val="00347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8AAD-20C5-4045-8582-4F0D5FD0FD01}"/>
              </a:ext>
            </a:extLst>
          </p:cNvPr>
          <p:cNvSpPr>
            <a:spLocks noGrp="1"/>
          </p:cNvSpPr>
          <p:nvPr>
            <p:ph type="title"/>
          </p:nvPr>
        </p:nvSpPr>
        <p:spPr/>
        <p:txBody>
          <a:bodyPr/>
          <a:lstStyle/>
          <a:p>
            <a:r>
              <a:rPr lang="en-US" dirty="0"/>
              <a:t>One wire: a “bit”</a:t>
            </a:r>
          </a:p>
        </p:txBody>
      </p:sp>
      <p:cxnSp>
        <p:nvCxnSpPr>
          <p:cNvPr id="5" name="Straight Connector 4">
            <a:extLst>
              <a:ext uri="{FF2B5EF4-FFF2-40B4-BE49-F238E27FC236}">
                <a16:creationId xmlns:a16="http://schemas.microsoft.com/office/drawing/2014/main" id="{CF8568E4-50AF-5C4E-88D5-8E9EEF5A709E}"/>
              </a:ext>
            </a:extLst>
          </p:cNvPr>
          <p:cNvCxnSpPr/>
          <p:nvPr/>
        </p:nvCxnSpPr>
        <p:spPr>
          <a:xfrm>
            <a:off x="3657604" y="3053751"/>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7621C-712E-3245-8480-E5C177BD913D}"/>
              </a:ext>
            </a:extLst>
          </p:cNvPr>
          <p:cNvCxnSpPr/>
          <p:nvPr/>
        </p:nvCxnSpPr>
        <p:spPr>
          <a:xfrm>
            <a:off x="3657604" y="3810000"/>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03DF10D-E03D-5A4C-94B7-6605541F3644}"/>
              </a:ext>
            </a:extLst>
          </p:cNvPr>
          <p:cNvGrpSpPr/>
          <p:nvPr/>
        </p:nvGrpSpPr>
        <p:grpSpPr>
          <a:xfrm>
            <a:off x="3692110" y="3236705"/>
            <a:ext cx="7720656" cy="379562"/>
            <a:chOff x="491707" y="3236705"/>
            <a:chExt cx="7720656" cy="379562"/>
          </a:xfrm>
        </p:grpSpPr>
        <p:sp>
          <p:nvSpPr>
            <p:cNvPr id="7" name="Lightning Bolt 6">
              <a:extLst>
                <a:ext uri="{FF2B5EF4-FFF2-40B4-BE49-F238E27FC236}">
                  <a16:creationId xmlns:a16="http://schemas.microsoft.com/office/drawing/2014/main" id="{B6C16996-F47F-5941-9C2E-75BE1580AB16}"/>
                </a:ext>
              </a:extLst>
            </p:cNvPr>
            <p:cNvSpPr/>
            <p:nvPr/>
          </p:nvSpPr>
          <p:spPr>
            <a:xfrm>
              <a:off x="49170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DAFFB849-27AA-584C-AD0F-BBFD22514450}"/>
                </a:ext>
              </a:extLst>
            </p:cNvPr>
            <p:cNvSpPr/>
            <p:nvPr/>
          </p:nvSpPr>
          <p:spPr>
            <a:xfrm>
              <a:off x="105043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EF800B39-0C22-A045-8407-84A5B2EB5427}"/>
                </a:ext>
              </a:extLst>
            </p:cNvPr>
            <p:cNvSpPr/>
            <p:nvPr/>
          </p:nvSpPr>
          <p:spPr>
            <a:xfrm>
              <a:off x="160916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5D85B3A1-059C-CB48-B27C-7728DBA7C32A}"/>
                </a:ext>
              </a:extLst>
            </p:cNvPr>
            <p:cNvSpPr/>
            <p:nvPr/>
          </p:nvSpPr>
          <p:spPr>
            <a:xfrm>
              <a:off x="2167888"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0976DC4B-2A95-C64B-AE3C-50C9F431FA19}"/>
                </a:ext>
              </a:extLst>
            </p:cNvPr>
            <p:cNvSpPr/>
            <p:nvPr/>
          </p:nvSpPr>
          <p:spPr>
            <a:xfrm>
              <a:off x="2726615"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9645ED11-8541-7E4F-9B79-F8EB7DAE4528}"/>
                </a:ext>
              </a:extLst>
            </p:cNvPr>
            <p:cNvSpPr/>
            <p:nvPr/>
          </p:nvSpPr>
          <p:spPr>
            <a:xfrm>
              <a:off x="3285342"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id="{61E46B43-4A19-DA44-BEAA-19B604DA99E1}"/>
                </a:ext>
              </a:extLst>
            </p:cNvPr>
            <p:cNvSpPr/>
            <p:nvPr/>
          </p:nvSpPr>
          <p:spPr>
            <a:xfrm>
              <a:off x="3844069"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426501A4-3DFF-3845-ABE6-CBF73EE93154}"/>
                </a:ext>
              </a:extLst>
            </p:cNvPr>
            <p:cNvSpPr/>
            <p:nvPr/>
          </p:nvSpPr>
          <p:spPr>
            <a:xfrm>
              <a:off x="4402796"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22AC95B1-25B5-9E43-B087-B2CD00D0B11D}"/>
                </a:ext>
              </a:extLst>
            </p:cNvPr>
            <p:cNvSpPr/>
            <p:nvPr/>
          </p:nvSpPr>
          <p:spPr>
            <a:xfrm>
              <a:off x="496152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7E24859-A0D6-6B42-8D98-43F5D72393CE}"/>
                </a:ext>
              </a:extLst>
            </p:cNvPr>
            <p:cNvSpPr/>
            <p:nvPr/>
          </p:nvSpPr>
          <p:spPr>
            <a:xfrm>
              <a:off x="5520250"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E61FF4FD-0982-3F48-AC30-45F6C9AF0493}"/>
                </a:ext>
              </a:extLst>
            </p:cNvPr>
            <p:cNvSpPr/>
            <p:nvPr/>
          </p:nvSpPr>
          <p:spPr>
            <a:xfrm>
              <a:off x="607897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D3BDD9EF-74AF-1B4F-84DE-65BE895771A0}"/>
                </a:ext>
              </a:extLst>
            </p:cNvPr>
            <p:cNvSpPr/>
            <p:nvPr/>
          </p:nvSpPr>
          <p:spPr>
            <a:xfrm>
              <a:off x="663770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5811793B-6FD2-104E-82CE-120AF7C2F1E6}"/>
                </a:ext>
              </a:extLst>
            </p:cNvPr>
            <p:cNvSpPr/>
            <p:nvPr/>
          </p:nvSpPr>
          <p:spPr>
            <a:xfrm>
              <a:off x="719643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0F1F29F6-00B6-DD49-B986-44A909D86219}"/>
                </a:ext>
              </a:extLst>
            </p:cNvPr>
            <p:cNvSpPr/>
            <p:nvPr/>
          </p:nvSpPr>
          <p:spPr>
            <a:xfrm>
              <a:off x="775516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7903C07E-0465-BA45-A585-629722C7550F}"/>
              </a:ext>
            </a:extLst>
          </p:cNvPr>
          <p:cNvSpPr txBox="1"/>
          <p:nvPr/>
        </p:nvSpPr>
        <p:spPr>
          <a:xfrm>
            <a:off x="6971548" y="2286024"/>
            <a:ext cx="1418978" cy="584775"/>
          </a:xfrm>
          <a:prstGeom prst="rect">
            <a:avLst/>
          </a:prstGeom>
          <a:noFill/>
        </p:spPr>
        <p:txBody>
          <a:bodyPr wrap="none" rtlCol="0">
            <a:spAutoFit/>
          </a:bodyPr>
          <a:lstStyle/>
          <a:p>
            <a:r>
              <a:rPr lang="en-US" sz="3200" dirty="0">
                <a:latin typeface="Courier" pitchFamily="2" charset="0"/>
              </a:rPr>
              <a:t>“off”</a:t>
            </a:r>
          </a:p>
        </p:txBody>
      </p:sp>
      <p:sp>
        <p:nvSpPr>
          <p:cNvPr id="24" name="TextBox 23">
            <a:extLst>
              <a:ext uri="{FF2B5EF4-FFF2-40B4-BE49-F238E27FC236}">
                <a16:creationId xmlns:a16="http://schemas.microsoft.com/office/drawing/2014/main" id="{9E3A594F-83F5-A843-8F4B-2C64A3410342}"/>
              </a:ext>
            </a:extLst>
          </p:cNvPr>
          <p:cNvSpPr txBox="1"/>
          <p:nvPr/>
        </p:nvSpPr>
        <p:spPr>
          <a:xfrm>
            <a:off x="7094979" y="3937622"/>
            <a:ext cx="1172116" cy="584775"/>
          </a:xfrm>
          <a:prstGeom prst="rect">
            <a:avLst/>
          </a:prstGeom>
          <a:noFill/>
        </p:spPr>
        <p:txBody>
          <a:bodyPr wrap="none" rtlCol="0">
            <a:spAutoFit/>
          </a:bodyPr>
          <a:lstStyle/>
          <a:p>
            <a:r>
              <a:rPr lang="en-US" sz="3200" dirty="0">
                <a:latin typeface="Courier" pitchFamily="2" charset="0"/>
              </a:rPr>
              <a:t>“on”</a:t>
            </a:r>
          </a:p>
        </p:txBody>
      </p:sp>
    </p:spTree>
    <p:extLst>
      <p:ext uri="{BB962C8B-B14F-4D97-AF65-F5344CB8AC3E}">
        <p14:creationId xmlns:p14="http://schemas.microsoft.com/office/powerpoint/2010/main" val="8879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 fill="hold"/>
                                        <p:tgtEl>
                                          <p:spTgt spid="21"/>
                                        </p:tgtEl>
                                        <p:attrNameLst>
                                          <p:attrName>style.color</p:attrName>
                                        </p:attrNameLst>
                                      </p:cBhvr>
                                      <p:to>
                                        <a:schemeClr val="accent2"/>
                                      </p:to>
                                    </p:animClr>
                                    <p:animClr clrSpc="rgb" dir="cw">
                                      <p:cBhvr>
                                        <p:cTn id="7" dur="10" fill="hold"/>
                                        <p:tgtEl>
                                          <p:spTgt spid="21"/>
                                        </p:tgtEl>
                                        <p:attrNameLst>
                                          <p:attrName>fillcolor</p:attrName>
                                        </p:attrNameLst>
                                      </p:cBhvr>
                                      <p:to>
                                        <a:schemeClr val="accent2"/>
                                      </p:to>
                                    </p:animClr>
                                    <p:set>
                                      <p:cBhvr>
                                        <p:cTn id="8" dur="10" fill="hold"/>
                                        <p:tgtEl>
                                          <p:spTgt spid="21"/>
                                        </p:tgtEl>
                                        <p:attrNameLst>
                                          <p:attrName>fill.type</p:attrName>
                                        </p:attrNameLst>
                                      </p:cBhvr>
                                      <p:to>
                                        <p:strVal val="solid"/>
                                      </p:to>
                                    </p:set>
                                    <p:set>
                                      <p:cBhvr>
                                        <p:cTn id="9" dur="10" fill="hold"/>
                                        <p:tgtEl>
                                          <p:spTgt spid="21"/>
                                        </p:tgtEl>
                                        <p:attrNameLst>
                                          <p:attrName>fill.on</p:attrName>
                                        </p:attrNameLst>
                                      </p:cBhvr>
                                      <p:to>
                                        <p:strVal val="true"/>
                                      </p:to>
                                    </p:set>
                                  </p:childTnLst>
                                </p:cTn>
                              </p:par>
                              <p:par>
                                <p:cTn id="10" presetID="1"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4 key components to computers </a:t>
            </a:r>
          </a:p>
          <a:p>
            <a:r>
              <a:rPr lang="en-US" dirty="0"/>
              <a:t>Computer </a:t>
            </a:r>
            <a:r>
              <a:rPr lang="en-US" i="1" dirty="0"/>
              <a:t>hardware </a:t>
            </a:r>
            <a:r>
              <a:rPr lang="en-US" dirty="0"/>
              <a:t>crash course </a:t>
            </a:r>
          </a:p>
          <a:p>
            <a:r>
              <a:rPr lang="en-US" dirty="0"/>
              <a:t>Boolean logic</a:t>
            </a:r>
          </a:p>
        </p:txBody>
      </p:sp>
    </p:spTree>
    <p:extLst>
      <p:ext uri="{BB962C8B-B14F-4D97-AF65-F5344CB8AC3E}">
        <p14:creationId xmlns:p14="http://schemas.microsoft.com/office/powerpoint/2010/main" val="1085546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054-F403-324A-8E64-89DF98ED5144}"/>
              </a:ext>
            </a:extLst>
          </p:cNvPr>
          <p:cNvSpPr>
            <a:spLocks noGrp="1"/>
          </p:cNvSpPr>
          <p:nvPr>
            <p:ph type="title"/>
          </p:nvPr>
        </p:nvSpPr>
        <p:spPr/>
        <p:txBody>
          <a:bodyPr/>
          <a:lstStyle/>
          <a:p>
            <a:r>
              <a:rPr lang="en-US" dirty="0"/>
              <a:t>Multiple bits</a:t>
            </a:r>
          </a:p>
        </p:txBody>
      </p:sp>
      <p:sp>
        <p:nvSpPr>
          <p:cNvPr id="3" name="Content Placeholder 2">
            <a:extLst>
              <a:ext uri="{FF2B5EF4-FFF2-40B4-BE49-F238E27FC236}">
                <a16:creationId xmlns:a16="http://schemas.microsoft.com/office/drawing/2014/main" id="{93E55EDF-2462-4A4D-B4CC-406726CC4D32}"/>
              </a:ext>
            </a:extLst>
          </p:cNvPr>
          <p:cNvSpPr>
            <a:spLocks noGrp="1"/>
          </p:cNvSpPr>
          <p:nvPr>
            <p:ph idx="1"/>
          </p:nvPr>
        </p:nvSpPr>
        <p:spPr>
          <a:xfrm>
            <a:off x="3384714" y="865905"/>
            <a:ext cx="8229600" cy="4876800"/>
          </a:xfrm>
        </p:spPr>
        <p:txBody>
          <a:bodyPr anchor="t">
            <a:normAutofit/>
          </a:bodyPr>
          <a:lstStyle/>
          <a:p>
            <a:r>
              <a:rPr lang="en-US" sz="3200" dirty="0"/>
              <a:t>1 bit:</a:t>
            </a:r>
          </a:p>
          <a:p>
            <a:endParaRPr lang="en-US" sz="3200" dirty="0"/>
          </a:p>
          <a:p>
            <a:r>
              <a:rPr lang="en-US" sz="3200" dirty="0"/>
              <a:t>2 bits:</a:t>
            </a:r>
          </a:p>
          <a:p>
            <a:endParaRPr lang="en-US" sz="3200" dirty="0"/>
          </a:p>
          <a:p>
            <a:r>
              <a:rPr lang="en-US" sz="3200" dirty="0"/>
              <a:t>3 bits:</a:t>
            </a:r>
          </a:p>
          <a:p>
            <a:endParaRPr lang="en-US" sz="3200" dirty="0"/>
          </a:p>
          <a:p>
            <a:r>
              <a:rPr lang="en-US" sz="3200" dirty="0"/>
              <a:t>4 bits:</a:t>
            </a:r>
          </a:p>
        </p:txBody>
      </p:sp>
      <p:grpSp>
        <p:nvGrpSpPr>
          <p:cNvPr id="165" name="Group 164">
            <a:extLst>
              <a:ext uri="{FF2B5EF4-FFF2-40B4-BE49-F238E27FC236}">
                <a16:creationId xmlns:a16="http://schemas.microsoft.com/office/drawing/2014/main" id="{84BF601E-90FE-F94A-933A-A3D736C9EB8C}"/>
              </a:ext>
            </a:extLst>
          </p:cNvPr>
          <p:cNvGrpSpPr/>
          <p:nvPr/>
        </p:nvGrpSpPr>
        <p:grpSpPr>
          <a:xfrm>
            <a:off x="5049993" y="990601"/>
            <a:ext cx="3447689" cy="452887"/>
            <a:chOff x="2122478" y="1600200"/>
            <a:chExt cx="3447689" cy="452887"/>
          </a:xfrm>
        </p:grpSpPr>
        <p:sp>
          <p:nvSpPr>
            <p:cNvPr id="6" name="Rectangle 5">
              <a:extLst>
                <a:ext uri="{FF2B5EF4-FFF2-40B4-BE49-F238E27FC236}">
                  <a16:creationId xmlns:a16="http://schemas.microsoft.com/office/drawing/2014/main" id="{A4581E18-8635-1B40-9F80-A731D66C4282}"/>
                </a:ext>
              </a:extLst>
            </p:cNvPr>
            <p:cNvSpPr/>
            <p:nvPr/>
          </p:nvSpPr>
          <p:spPr>
            <a:xfrm>
              <a:off x="2122478" y="1600200"/>
              <a:ext cx="1431985"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7" name="Rectangle 6">
              <a:extLst>
                <a:ext uri="{FF2B5EF4-FFF2-40B4-BE49-F238E27FC236}">
                  <a16:creationId xmlns:a16="http://schemas.microsoft.com/office/drawing/2014/main" id="{25D63090-CBB0-7F49-9EF9-555430CC1A76}"/>
                </a:ext>
              </a:extLst>
            </p:cNvPr>
            <p:cNvSpPr/>
            <p:nvPr/>
          </p:nvSpPr>
          <p:spPr>
            <a:xfrm>
              <a:off x="4138182" y="1600200"/>
              <a:ext cx="1431985"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66" name="Group 165">
            <a:extLst>
              <a:ext uri="{FF2B5EF4-FFF2-40B4-BE49-F238E27FC236}">
                <a16:creationId xmlns:a16="http://schemas.microsoft.com/office/drawing/2014/main" id="{EE4AACAF-2AD3-B443-9038-CF7A2E1A0A09}"/>
              </a:ext>
            </a:extLst>
          </p:cNvPr>
          <p:cNvGrpSpPr/>
          <p:nvPr/>
        </p:nvGrpSpPr>
        <p:grpSpPr>
          <a:xfrm>
            <a:off x="5049993" y="2114650"/>
            <a:ext cx="6012608" cy="452890"/>
            <a:chOff x="2122479" y="2641120"/>
            <a:chExt cx="6012608" cy="452890"/>
          </a:xfrm>
        </p:grpSpPr>
        <p:grpSp>
          <p:nvGrpSpPr>
            <p:cNvPr id="16" name="Group 15">
              <a:extLst>
                <a:ext uri="{FF2B5EF4-FFF2-40B4-BE49-F238E27FC236}">
                  <a16:creationId xmlns:a16="http://schemas.microsoft.com/office/drawing/2014/main" id="{BA78D6F2-74D9-004D-99F8-F2FB2D1E7180}"/>
                </a:ext>
              </a:extLst>
            </p:cNvPr>
            <p:cNvGrpSpPr/>
            <p:nvPr/>
          </p:nvGrpSpPr>
          <p:grpSpPr>
            <a:xfrm>
              <a:off x="2122479" y="2641123"/>
              <a:ext cx="1282460" cy="452887"/>
              <a:chOff x="2380893" y="2434087"/>
              <a:chExt cx="1282460" cy="452887"/>
            </a:xfrm>
          </p:grpSpPr>
          <p:sp>
            <p:nvSpPr>
              <p:cNvPr id="8" name="Rectangle 7">
                <a:extLst>
                  <a:ext uri="{FF2B5EF4-FFF2-40B4-BE49-F238E27FC236}">
                    <a16:creationId xmlns:a16="http://schemas.microsoft.com/office/drawing/2014/main" id="{26588959-F864-2944-AD8C-948C9A03787A}"/>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0" name="Rectangle 9">
                <a:extLst>
                  <a:ext uri="{FF2B5EF4-FFF2-40B4-BE49-F238E27FC236}">
                    <a16:creationId xmlns:a16="http://schemas.microsoft.com/office/drawing/2014/main" id="{F0BED70E-BCCB-5148-AB93-22DBD56B1992}"/>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7" name="Group 16">
              <a:extLst>
                <a:ext uri="{FF2B5EF4-FFF2-40B4-BE49-F238E27FC236}">
                  <a16:creationId xmlns:a16="http://schemas.microsoft.com/office/drawing/2014/main" id="{FE158809-8C58-3943-837A-0632EAF3AD82}"/>
                </a:ext>
              </a:extLst>
            </p:cNvPr>
            <p:cNvGrpSpPr/>
            <p:nvPr/>
          </p:nvGrpSpPr>
          <p:grpSpPr>
            <a:xfrm>
              <a:off x="3725554" y="2641123"/>
              <a:ext cx="1282460" cy="452887"/>
              <a:chOff x="3983968" y="2434087"/>
              <a:chExt cx="1282460" cy="452887"/>
            </a:xfrm>
          </p:grpSpPr>
          <p:sp>
            <p:nvSpPr>
              <p:cNvPr id="9" name="Rectangle 8">
                <a:extLst>
                  <a:ext uri="{FF2B5EF4-FFF2-40B4-BE49-F238E27FC236}">
                    <a16:creationId xmlns:a16="http://schemas.microsoft.com/office/drawing/2014/main" id="{7FC8AA9B-82B7-2245-A516-932F6412C323}"/>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1" name="Rectangle 10">
                <a:extLst>
                  <a:ext uri="{FF2B5EF4-FFF2-40B4-BE49-F238E27FC236}">
                    <a16:creationId xmlns:a16="http://schemas.microsoft.com/office/drawing/2014/main" id="{941B3D18-9A2A-EA46-870A-72CE2AAF0382}"/>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8" name="Group 17">
              <a:extLst>
                <a:ext uri="{FF2B5EF4-FFF2-40B4-BE49-F238E27FC236}">
                  <a16:creationId xmlns:a16="http://schemas.microsoft.com/office/drawing/2014/main" id="{012E24B8-3169-FC47-B1F7-E7879A1FC63E}"/>
                </a:ext>
              </a:extLst>
            </p:cNvPr>
            <p:cNvGrpSpPr/>
            <p:nvPr/>
          </p:nvGrpSpPr>
          <p:grpSpPr>
            <a:xfrm>
              <a:off x="5249552" y="2641122"/>
              <a:ext cx="1282460" cy="452888"/>
              <a:chOff x="5507966" y="2434086"/>
              <a:chExt cx="1282460" cy="452888"/>
            </a:xfrm>
          </p:grpSpPr>
          <p:sp>
            <p:nvSpPr>
              <p:cNvPr id="12" name="Rectangle 11">
                <a:extLst>
                  <a:ext uri="{FF2B5EF4-FFF2-40B4-BE49-F238E27FC236}">
                    <a16:creationId xmlns:a16="http://schemas.microsoft.com/office/drawing/2014/main" id="{5CE7A681-AA97-264E-A38C-BB1D38AF0CB2}"/>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3" name="Rectangle 12">
                <a:extLst>
                  <a:ext uri="{FF2B5EF4-FFF2-40B4-BE49-F238E27FC236}">
                    <a16:creationId xmlns:a16="http://schemas.microsoft.com/office/drawing/2014/main" id="{AE7D2BC2-1F52-234A-93A6-76ABF1E5FEF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9" name="Group 18">
              <a:extLst>
                <a:ext uri="{FF2B5EF4-FFF2-40B4-BE49-F238E27FC236}">
                  <a16:creationId xmlns:a16="http://schemas.microsoft.com/office/drawing/2014/main" id="{160E80E9-C980-8342-B120-688D1F945B8E}"/>
                </a:ext>
              </a:extLst>
            </p:cNvPr>
            <p:cNvGrpSpPr/>
            <p:nvPr/>
          </p:nvGrpSpPr>
          <p:grpSpPr>
            <a:xfrm>
              <a:off x="6852627" y="2641120"/>
              <a:ext cx="1282460" cy="452888"/>
              <a:chOff x="7111041" y="2434084"/>
              <a:chExt cx="1282460" cy="452888"/>
            </a:xfrm>
          </p:grpSpPr>
          <p:sp>
            <p:nvSpPr>
              <p:cNvPr id="14" name="Rectangle 13">
                <a:extLst>
                  <a:ext uri="{FF2B5EF4-FFF2-40B4-BE49-F238E27FC236}">
                    <a16:creationId xmlns:a16="http://schemas.microsoft.com/office/drawing/2014/main" id="{63971E7C-91E2-D544-8228-D5F29C566CF9}"/>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5" name="Rectangle 14">
                <a:extLst>
                  <a:ext uri="{FF2B5EF4-FFF2-40B4-BE49-F238E27FC236}">
                    <a16:creationId xmlns:a16="http://schemas.microsoft.com/office/drawing/2014/main" id="{3C80F604-61C1-7447-A4D8-BC52714ED1CD}"/>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grpSp>
        <p:nvGrpSpPr>
          <p:cNvPr id="167" name="Group 166">
            <a:extLst>
              <a:ext uri="{FF2B5EF4-FFF2-40B4-BE49-F238E27FC236}">
                <a16:creationId xmlns:a16="http://schemas.microsoft.com/office/drawing/2014/main" id="{B476FF74-EDB9-1F45-9375-F2E6A471FBA7}"/>
              </a:ext>
            </a:extLst>
          </p:cNvPr>
          <p:cNvGrpSpPr/>
          <p:nvPr/>
        </p:nvGrpSpPr>
        <p:grpSpPr>
          <a:xfrm>
            <a:off x="4974288" y="3326547"/>
            <a:ext cx="6874695" cy="452890"/>
            <a:chOff x="2136871" y="3684820"/>
            <a:chExt cx="6874695" cy="452890"/>
          </a:xfrm>
        </p:grpSpPr>
        <p:grpSp>
          <p:nvGrpSpPr>
            <p:cNvPr id="64" name="Group 63">
              <a:extLst>
                <a:ext uri="{FF2B5EF4-FFF2-40B4-BE49-F238E27FC236}">
                  <a16:creationId xmlns:a16="http://schemas.microsoft.com/office/drawing/2014/main" id="{FD5A0505-FB7B-9F45-9382-3CC38CBD8AEB}"/>
                </a:ext>
              </a:extLst>
            </p:cNvPr>
            <p:cNvGrpSpPr/>
            <p:nvPr/>
          </p:nvGrpSpPr>
          <p:grpSpPr>
            <a:xfrm>
              <a:off x="2136871" y="3684820"/>
              <a:ext cx="736717" cy="452890"/>
              <a:chOff x="2530417" y="3812151"/>
              <a:chExt cx="736717" cy="452890"/>
            </a:xfrm>
          </p:grpSpPr>
          <p:grpSp>
            <p:nvGrpSpPr>
              <p:cNvPr id="20" name="Group 19">
                <a:extLst>
                  <a:ext uri="{FF2B5EF4-FFF2-40B4-BE49-F238E27FC236}">
                    <a16:creationId xmlns:a16="http://schemas.microsoft.com/office/drawing/2014/main" id="{D007CD6E-AB59-4D49-984F-43DE7ADD9363}"/>
                  </a:ext>
                </a:extLst>
              </p:cNvPr>
              <p:cNvGrpSpPr/>
              <p:nvPr/>
            </p:nvGrpSpPr>
            <p:grpSpPr>
              <a:xfrm>
                <a:off x="2530417" y="3812154"/>
                <a:ext cx="491706" cy="452887"/>
                <a:chOff x="2380893" y="2434087"/>
                <a:chExt cx="1282460" cy="452887"/>
              </a:xfrm>
            </p:grpSpPr>
            <p:sp>
              <p:nvSpPr>
                <p:cNvPr id="21" name="Rectangle 20">
                  <a:extLst>
                    <a:ext uri="{FF2B5EF4-FFF2-40B4-BE49-F238E27FC236}">
                      <a16:creationId xmlns:a16="http://schemas.microsoft.com/office/drawing/2014/main" id="{DE61A014-A28E-824B-B6D0-5F406DE8E8C2}"/>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2" name="Rectangle 21">
                  <a:extLst>
                    <a:ext uri="{FF2B5EF4-FFF2-40B4-BE49-F238E27FC236}">
                      <a16:creationId xmlns:a16="http://schemas.microsoft.com/office/drawing/2014/main" id="{A8788588-197B-8F46-B483-A52DC987ABF9}"/>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4" name="Rectangle 43">
                <a:extLst>
                  <a:ext uri="{FF2B5EF4-FFF2-40B4-BE49-F238E27FC236}">
                    <a16:creationId xmlns:a16="http://schemas.microsoft.com/office/drawing/2014/main" id="{AE41E135-5117-3749-B5D7-06B597CE74B7}"/>
                  </a:ext>
                </a:extLst>
              </p:cNvPr>
              <p:cNvSpPr/>
              <p:nvPr/>
            </p:nvSpPr>
            <p:spPr>
              <a:xfrm>
                <a:off x="3021281" y="3812151"/>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5" name="Group 64">
              <a:extLst>
                <a:ext uri="{FF2B5EF4-FFF2-40B4-BE49-F238E27FC236}">
                  <a16:creationId xmlns:a16="http://schemas.microsoft.com/office/drawing/2014/main" id="{4C9FE873-5F9E-9B4A-AC83-DCD3C0E47176}"/>
                </a:ext>
              </a:extLst>
            </p:cNvPr>
            <p:cNvGrpSpPr/>
            <p:nvPr/>
          </p:nvGrpSpPr>
          <p:grpSpPr>
            <a:xfrm>
              <a:off x="3012816" y="3684820"/>
              <a:ext cx="737778" cy="452887"/>
              <a:chOff x="3887420" y="3812154"/>
              <a:chExt cx="737778" cy="452887"/>
            </a:xfrm>
          </p:grpSpPr>
          <p:grpSp>
            <p:nvGrpSpPr>
              <p:cNvPr id="23" name="Group 22">
                <a:extLst>
                  <a:ext uri="{FF2B5EF4-FFF2-40B4-BE49-F238E27FC236}">
                    <a16:creationId xmlns:a16="http://schemas.microsoft.com/office/drawing/2014/main" id="{B32921AF-0085-8848-8092-67CACEEE6E6A}"/>
                  </a:ext>
                </a:extLst>
              </p:cNvPr>
              <p:cNvGrpSpPr/>
              <p:nvPr/>
            </p:nvGrpSpPr>
            <p:grpSpPr>
              <a:xfrm>
                <a:off x="4133492" y="3812154"/>
                <a:ext cx="491706" cy="452887"/>
                <a:chOff x="3983968" y="2434087"/>
                <a:chExt cx="1282460" cy="452887"/>
              </a:xfrm>
            </p:grpSpPr>
            <p:sp>
              <p:nvSpPr>
                <p:cNvPr id="24" name="Rectangle 23">
                  <a:extLst>
                    <a:ext uri="{FF2B5EF4-FFF2-40B4-BE49-F238E27FC236}">
                      <a16:creationId xmlns:a16="http://schemas.microsoft.com/office/drawing/2014/main" id="{7699EE88-58D8-5F4C-947C-15336D03A28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25" name="Rectangle 24">
                  <a:extLst>
                    <a:ext uri="{FF2B5EF4-FFF2-40B4-BE49-F238E27FC236}">
                      <a16:creationId xmlns:a16="http://schemas.microsoft.com/office/drawing/2014/main" id="{52DC13A7-9A07-B246-BBE5-A79F4E34A104}"/>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5" name="Rectangle 44">
                <a:extLst>
                  <a:ext uri="{FF2B5EF4-FFF2-40B4-BE49-F238E27FC236}">
                    <a16:creationId xmlns:a16="http://schemas.microsoft.com/office/drawing/2014/main" id="{41745B7E-78A3-9D4A-89DD-8340EF0D6C55}"/>
                  </a:ext>
                </a:extLst>
              </p:cNvPr>
              <p:cNvSpPr/>
              <p:nvPr/>
            </p:nvSpPr>
            <p:spPr>
              <a:xfrm>
                <a:off x="3887420" y="3812154"/>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6" name="Group 65">
              <a:extLst>
                <a:ext uri="{FF2B5EF4-FFF2-40B4-BE49-F238E27FC236}">
                  <a16:creationId xmlns:a16="http://schemas.microsoft.com/office/drawing/2014/main" id="{6C1EED88-455B-C54A-9920-EC35A6E5BAA8}"/>
                </a:ext>
              </a:extLst>
            </p:cNvPr>
            <p:cNvGrpSpPr/>
            <p:nvPr/>
          </p:nvGrpSpPr>
          <p:grpSpPr>
            <a:xfrm>
              <a:off x="3889822" y="3684820"/>
              <a:ext cx="737778" cy="452888"/>
              <a:chOff x="5411418" y="3812150"/>
              <a:chExt cx="737778" cy="452888"/>
            </a:xfrm>
          </p:grpSpPr>
          <p:grpSp>
            <p:nvGrpSpPr>
              <p:cNvPr id="26" name="Group 25">
                <a:extLst>
                  <a:ext uri="{FF2B5EF4-FFF2-40B4-BE49-F238E27FC236}">
                    <a16:creationId xmlns:a16="http://schemas.microsoft.com/office/drawing/2014/main" id="{6391F172-E8ED-3842-B9EA-E55F7A8F786A}"/>
                  </a:ext>
                </a:extLst>
              </p:cNvPr>
              <p:cNvGrpSpPr/>
              <p:nvPr/>
            </p:nvGrpSpPr>
            <p:grpSpPr>
              <a:xfrm>
                <a:off x="5657490" y="3812150"/>
                <a:ext cx="491706" cy="452888"/>
                <a:chOff x="5507966" y="2434086"/>
                <a:chExt cx="1282460" cy="452888"/>
              </a:xfrm>
            </p:grpSpPr>
            <p:sp>
              <p:nvSpPr>
                <p:cNvPr id="27" name="Rectangle 26">
                  <a:extLst>
                    <a:ext uri="{FF2B5EF4-FFF2-40B4-BE49-F238E27FC236}">
                      <a16:creationId xmlns:a16="http://schemas.microsoft.com/office/drawing/2014/main" id="{7FE734EC-F8DA-794C-8C13-0A988F6F767F}"/>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8" name="Rectangle 27">
                  <a:extLst>
                    <a:ext uri="{FF2B5EF4-FFF2-40B4-BE49-F238E27FC236}">
                      <a16:creationId xmlns:a16="http://schemas.microsoft.com/office/drawing/2014/main" id="{36FB291D-CF2F-B54D-A159-E6E09BEBC9ED}"/>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6" name="Rectangle 45">
                <a:extLst>
                  <a:ext uri="{FF2B5EF4-FFF2-40B4-BE49-F238E27FC236}">
                    <a16:creationId xmlns:a16="http://schemas.microsoft.com/office/drawing/2014/main" id="{9A6018F9-1640-424A-B7C0-4144FD986887}"/>
                  </a:ext>
                </a:extLst>
              </p:cNvPr>
              <p:cNvSpPr/>
              <p:nvPr/>
            </p:nvSpPr>
            <p:spPr>
              <a:xfrm>
                <a:off x="5411418"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7" name="Group 66">
              <a:extLst>
                <a:ext uri="{FF2B5EF4-FFF2-40B4-BE49-F238E27FC236}">
                  <a16:creationId xmlns:a16="http://schemas.microsoft.com/office/drawing/2014/main" id="{8AC56C87-693E-A049-AF30-FB1ADD0E0041}"/>
                </a:ext>
              </a:extLst>
            </p:cNvPr>
            <p:cNvGrpSpPr/>
            <p:nvPr/>
          </p:nvGrpSpPr>
          <p:grpSpPr>
            <a:xfrm>
              <a:off x="5642773" y="3684820"/>
              <a:ext cx="737778" cy="452888"/>
              <a:chOff x="7014493" y="3812150"/>
              <a:chExt cx="737778" cy="452888"/>
            </a:xfrm>
          </p:grpSpPr>
          <p:grpSp>
            <p:nvGrpSpPr>
              <p:cNvPr id="29" name="Group 28">
                <a:extLst>
                  <a:ext uri="{FF2B5EF4-FFF2-40B4-BE49-F238E27FC236}">
                    <a16:creationId xmlns:a16="http://schemas.microsoft.com/office/drawing/2014/main" id="{DE3BDF6D-70FA-4445-9BA5-680B6357586C}"/>
                  </a:ext>
                </a:extLst>
              </p:cNvPr>
              <p:cNvGrpSpPr/>
              <p:nvPr/>
            </p:nvGrpSpPr>
            <p:grpSpPr>
              <a:xfrm>
                <a:off x="7260565" y="3812150"/>
                <a:ext cx="491706" cy="452888"/>
                <a:chOff x="7111041" y="2434084"/>
                <a:chExt cx="1282460" cy="452888"/>
              </a:xfrm>
            </p:grpSpPr>
            <p:sp>
              <p:nvSpPr>
                <p:cNvPr id="30" name="Rectangle 29">
                  <a:extLst>
                    <a:ext uri="{FF2B5EF4-FFF2-40B4-BE49-F238E27FC236}">
                      <a16:creationId xmlns:a16="http://schemas.microsoft.com/office/drawing/2014/main" id="{CB5A4A02-35C1-C440-87EA-59E62147580E}"/>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31" name="Rectangle 30">
                  <a:extLst>
                    <a:ext uri="{FF2B5EF4-FFF2-40B4-BE49-F238E27FC236}">
                      <a16:creationId xmlns:a16="http://schemas.microsoft.com/office/drawing/2014/main" id="{463FC293-6980-9349-99C1-FB6E51E1850E}"/>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7" name="Rectangle 46">
                <a:extLst>
                  <a:ext uri="{FF2B5EF4-FFF2-40B4-BE49-F238E27FC236}">
                    <a16:creationId xmlns:a16="http://schemas.microsoft.com/office/drawing/2014/main" id="{2A82AFD7-7406-9145-A9C4-FC81A41F710B}"/>
                  </a:ext>
                </a:extLst>
              </p:cNvPr>
              <p:cNvSpPr/>
              <p:nvPr/>
            </p:nvSpPr>
            <p:spPr>
              <a:xfrm>
                <a:off x="7014493"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8" name="Group 67">
              <a:extLst>
                <a:ext uri="{FF2B5EF4-FFF2-40B4-BE49-F238E27FC236}">
                  <a16:creationId xmlns:a16="http://schemas.microsoft.com/office/drawing/2014/main" id="{6968EFED-1466-F442-84D3-D6E5D5677E86}"/>
                </a:ext>
              </a:extLst>
            </p:cNvPr>
            <p:cNvGrpSpPr/>
            <p:nvPr/>
          </p:nvGrpSpPr>
          <p:grpSpPr>
            <a:xfrm>
              <a:off x="4766828" y="3684820"/>
              <a:ext cx="736717" cy="452890"/>
              <a:chOff x="2529575" y="4400180"/>
              <a:chExt cx="736717" cy="452890"/>
            </a:xfrm>
          </p:grpSpPr>
          <p:grpSp>
            <p:nvGrpSpPr>
              <p:cNvPr id="48" name="Group 47">
                <a:extLst>
                  <a:ext uri="{FF2B5EF4-FFF2-40B4-BE49-F238E27FC236}">
                    <a16:creationId xmlns:a16="http://schemas.microsoft.com/office/drawing/2014/main" id="{A6E3F410-4217-5E4D-8B58-434246C694F1}"/>
                  </a:ext>
                </a:extLst>
              </p:cNvPr>
              <p:cNvGrpSpPr/>
              <p:nvPr/>
            </p:nvGrpSpPr>
            <p:grpSpPr>
              <a:xfrm>
                <a:off x="2529575" y="4400183"/>
                <a:ext cx="491706" cy="452887"/>
                <a:chOff x="2380893" y="2434087"/>
                <a:chExt cx="1282460" cy="452887"/>
              </a:xfrm>
            </p:grpSpPr>
            <p:sp>
              <p:nvSpPr>
                <p:cNvPr id="49" name="Rectangle 48">
                  <a:extLst>
                    <a:ext uri="{FF2B5EF4-FFF2-40B4-BE49-F238E27FC236}">
                      <a16:creationId xmlns:a16="http://schemas.microsoft.com/office/drawing/2014/main" id="{C1B3D2FC-B0E7-CB40-A661-AC4F104C16B0}"/>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0" name="Rectangle 49">
                  <a:extLst>
                    <a:ext uri="{FF2B5EF4-FFF2-40B4-BE49-F238E27FC236}">
                      <a16:creationId xmlns:a16="http://schemas.microsoft.com/office/drawing/2014/main" id="{2D6F4F3B-E09B-3542-964F-AA211A30BC0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0" name="Rectangle 59">
                <a:extLst>
                  <a:ext uri="{FF2B5EF4-FFF2-40B4-BE49-F238E27FC236}">
                    <a16:creationId xmlns:a16="http://schemas.microsoft.com/office/drawing/2014/main" id="{B49488BD-1DAC-8149-9D5A-858975156C3E}"/>
                  </a:ext>
                </a:extLst>
              </p:cNvPr>
              <p:cNvSpPr/>
              <p:nvPr/>
            </p:nvSpPr>
            <p:spPr>
              <a:xfrm>
                <a:off x="3020439" y="440018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9" name="Group 68">
              <a:extLst>
                <a:ext uri="{FF2B5EF4-FFF2-40B4-BE49-F238E27FC236}">
                  <a16:creationId xmlns:a16="http://schemas.microsoft.com/office/drawing/2014/main" id="{0B7D5D07-9FF7-F748-BB61-DD95FF6E0D24}"/>
                </a:ext>
              </a:extLst>
            </p:cNvPr>
            <p:cNvGrpSpPr/>
            <p:nvPr/>
          </p:nvGrpSpPr>
          <p:grpSpPr>
            <a:xfrm>
              <a:off x="6519779" y="3684820"/>
              <a:ext cx="737778" cy="452887"/>
              <a:chOff x="3886578" y="4400183"/>
              <a:chExt cx="737778" cy="452887"/>
            </a:xfrm>
          </p:grpSpPr>
          <p:grpSp>
            <p:nvGrpSpPr>
              <p:cNvPr id="51" name="Group 50">
                <a:extLst>
                  <a:ext uri="{FF2B5EF4-FFF2-40B4-BE49-F238E27FC236}">
                    <a16:creationId xmlns:a16="http://schemas.microsoft.com/office/drawing/2014/main" id="{1977D47D-77DF-4A45-B17C-0AD2B2F67014}"/>
                  </a:ext>
                </a:extLst>
              </p:cNvPr>
              <p:cNvGrpSpPr/>
              <p:nvPr/>
            </p:nvGrpSpPr>
            <p:grpSpPr>
              <a:xfrm>
                <a:off x="4132650" y="4400183"/>
                <a:ext cx="491706" cy="452887"/>
                <a:chOff x="3983968" y="2434087"/>
                <a:chExt cx="1282460" cy="452887"/>
              </a:xfrm>
            </p:grpSpPr>
            <p:sp>
              <p:nvSpPr>
                <p:cNvPr id="52" name="Rectangle 51">
                  <a:extLst>
                    <a:ext uri="{FF2B5EF4-FFF2-40B4-BE49-F238E27FC236}">
                      <a16:creationId xmlns:a16="http://schemas.microsoft.com/office/drawing/2014/main" id="{7F5BBFE2-CE70-B54E-B71F-D2EEAE94197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3" name="Rectangle 52">
                  <a:extLst>
                    <a:ext uri="{FF2B5EF4-FFF2-40B4-BE49-F238E27FC236}">
                      <a16:creationId xmlns:a16="http://schemas.microsoft.com/office/drawing/2014/main" id="{C773A646-FE6E-2041-96C9-3AD3AFC6A1AC}"/>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1" name="Rectangle 60">
                <a:extLst>
                  <a:ext uri="{FF2B5EF4-FFF2-40B4-BE49-F238E27FC236}">
                    <a16:creationId xmlns:a16="http://schemas.microsoft.com/office/drawing/2014/main" id="{3CB5DA88-DF80-4D49-883B-769BDEA60D2D}"/>
                  </a:ext>
                </a:extLst>
              </p:cNvPr>
              <p:cNvSpPr/>
              <p:nvPr/>
            </p:nvSpPr>
            <p:spPr>
              <a:xfrm>
                <a:off x="3886578" y="4400183"/>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0" name="Group 69">
              <a:extLst>
                <a:ext uri="{FF2B5EF4-FFF2-40B4-BE49-F238E27FC236}">
                  <a16:creationId xmlns:a16="http://schemas.microsoft.com/office/drawing/2014/main" id="{AD60C064-0643-C94E-B64E-CE232E3E9580}"/>
                </a:ext>
              </a:extLst>
            </p:cNvPr>
            <p:cNvGrpSpPr/>
            <p:nvPr/>
          </p:nvGrpSpPr>
          <p:grpSpPr>
            <a:xfrm>
              <a:off x="7396785" y="3684820"/>
              <a:ext cx="737778" cy="452888"/>
              <a:chOff x="5410576" y="4400179"/>
              <a:chExt cx="737778" cy="452888"/>
            </a:xfrm>
          </p:grpSpPr>
          <p:grpSp>
            <p:nvGrpSpPr>
              <p:cNvPr id="54" name="Group 53">
                <a:extLst>
                  <a:ext uri="{FF2B5EF4-FFF2-40B4-BE49-F238E27FC236}">
                    <a16:creationId xmlns:a16="http://schemas.microsoft.com/office/drawing/2014/main" id="{EB89CCEC-0533-6444-9F5F-7465782B0066}"/>
                  </a:ext>
                </a:extLst>
              </p:cNvPr>
              <p:cNvGrpSpPr/>
              <p:nvPr/>
            </p:nvGrpSpPr>
            <p:grpSpPr>
              <a:xfrm>
                <a:off x="5656648" y="4400179"/>
                <a:ext cx="491706" cy="452888"/>
                <a:chOff x="5507966" y="2434086"/>
                <a:chExt cx="1282460" cy="452888"/>
              </a:xfrm>
            </p:grpSpPr>
            <p:sp>
              <p:nvSpPr>
                <p:cNvPr id="55" name="Rectangle 54">
                  <a:extLst>
                    <a:ext uri="{FF2B5EF4-FFF2-40B4-BE49-F238E27FC236}">
                      <a16:creationId xmlns:a16="http://schemas.microsoft.com/office/drawing/2014/main" id="{98D7FF21-D273-D14A-A54A-D8ADAB47915C}"/>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56" name="Rectangle 55">
                  <a:extLst>
                    <a:ext uri="{FF2B5EF4-FFF2-40B4-BE49-F238E27FC236}">
                      <a16:creationId xmlns:a16="http://schemas.microsoft.com/office/drawing/2014/main" id="{286D5A89-2ADE-FC47-AB2C-CDFE00B9131B}"/>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2" name="Rectangle 61">
                <a:extLst>
                  <a:ext uri="{FF2B5EF4-FFF2-40B4-BE49-F238E27FC236}">
                    <a16:creationId xmlns:a16="http://schemas.microsoft.com/office/drawing/2014/main" id="{1C60D8B1-7058-D943-9E41-962C1DFD83C3}"/>
                  </a:ext>
                </a:extLst>
              </p:cNvPr>
              <p:cNvSpPr/>
              <p:nvPr/>
            </p:nvSpPr>
            <p:spPr>
              <a:xfrm>
                <a:off x="5410576"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1" name="Group 70">
              <a:extLst>
                <a:ext uri="{FF2B5EF4-FFF2-40B4-BE49-F238E27FC236}">
                  <a16:creationId xmlns:a16="http://schemas.microsoft.com/office/drawing/2014/main" id="{7CCD3D8E-2536-C245-9970-87CC9745F396}"/>
                </a:ext>
              </a:extLst>
            </p:cNvPr>
            <p:cNvGrpSpPr/>
            <p:nvPr/>
          </p:nvGrpSpPr>
          <p:grpSpPr>
            <a:xfrm>
              <a:off x="8273788" y="3684820"/>
              <a:ext cx="737778" cy="452888"/>
              <a:chOff x="7013651" y="4400179"/>
              <a:chExt cx="737778" cy="452888"/>
            </a:xfrm>
          </p:grpSpPr>
          <p:grpSp>
            <p:nvGrpSpPr>
              <p:cNvPr id="57" name="Group 56">
                <a:extLst>
                  <a:ext uri="{FF2B5EF4-FFF2-40B4-BE49-F238E27FC236}">
                    <a16:creationId xmlns:a16="http://schemas.microsoft.com/office/drawing/2014/main" id="{B1825873-47D1-8F4C-8492-122557BF8C8A}"/>
                  </a:ext>
                </a:extLst>
              </p:cNvPr>
              <p:cNvGrpSpPr/>
              <p:nvPr/>
            </p:nvGrpSpPr>
            <p:grpSpPr>
              <a:xfrm>
                <a:off x="7259723" y="4400179"/>
                <a:ext cx="491706" cy="452888"/>
                <a:chOff x="7111041" y="2434084"/>
                <a:chExt cx="1282460" cy="452888"/>
              </a:xfrm>
            </p:grpSpPr>
            <p:sp>
              <p:nvSpPr>
                <p:cNvPr id="58" name="Rectangle 57">
                  <a:extLst>
                    <a:ext uri="{FF2B5EF4-FFF2-40B4-BE49-F238E27FC236}">
                      <a16:creationId xmlns:a16="http://schemas.microsoft.com/office/drawing/2014/main" id="{1263B606-E96E-B542-BF41-B3DD7E0F7B86}"/>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9" name="Rectangle 58">
                  <a:extLst>
                    <a:ext uri="{FF2B5EF4-FFF2-40B4-BE49-F238E27FC236}">
                      <a16:creationId xmlns:a16="http://schemas.microsoft.com/office/drawing/2014/main" id="{90411F7A-D43E-9A47-B943-497CBDCC5FE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3" name="Rectangle 62">
                <a:extLst>
                  <a:ext uri="{FF2B5EF4-FFF2-40B4-BE49-F238E27FC236}">
                    <a16:creationId xmlns:a16="http://schemas.microsoft.com/office/drawing/2014/main" id="{FFB04181-F742-4347-8B3A-C0CF1D49F7CC}"/>
                  </a:ext>
                </a:extLst>
              </p:cNvPr>
              <p:cNvSpPr/>
              <p:nvPr/>
            </p:nvSpPr>
            <p:spPr>
              <a:xfrm>
                <a:off x="7013651"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grpSp>
        <p:nvGrpSpPr>
          <p:cNvPr id="189" name="Group 188">
            <a:extLst>
              <a:ext uri="{FF2B5EF4-FFF2-40B4-BE49-F238E27FC236}">
                <a16:creationId xmlns:a16="http://schemas.microsoft.com/office/drawing/2014/main" id="{456123D3-6DFD-E24D-B7E0-D1ADA3B5B3F8}"/>
              </a:ext>
            </a:extLst>
          </p:cNvPr>
          <p:cNvGrpSpPr/>
          <p:nvPr/>
        </p:nvGrpSpPr>
        <p:grpSpPr>
          <a:xfrm>
            <a:off x="5064386" y="4522232"/>
            <a:ext cx="5661237" cy="1453882"/>
            <a:chOff x="2136871" y="4771609"/>
            <a:chExt cx="5661237" cy="1453882"/>
          </a:xfrm>
        </p:grpSpPr>
        <p:sp>
          <p:nvSpPr>
            <p:cNvPr id="74" name="Rectangle 73">
              <a:extLst>
                <a:ext uri="{FF2B5EF4-FFF2-40B4-BE49-F238E27FC236}">
                  <a16:creationId xmlns:a16="http://schemas.microsoft.com/office/drawing/2014/main" id="{BE8EBA2A-FD1A-9942-80F0-AD900237DE63}"/>
                </a:ext>
              </a:extLst>
            </p:cNvPr>
            <p:cNvSpPr/>
            <p:nvPr/>
          </p:nvSpPr>
          <p:spPr>
            <a:xfrm>
              <a:off x="28708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4" name="Rectangle 83">
              <a:extLst>
                <a:ext uri="{FF2B5EF4-FFF2-40B4-BE49-F238E27FC236}">
                  <a16:creationId xmlns:a16="http://schemas.microsoft.com/office/drawing/2014/main" id="{2697A41B-C6FC-D244-9C6E-8A9D08CEB1D3}"/>
                </a:ext>
              </a:extLst>
            </p:cNvPr>
            <p:cNvSpPr/>
            <p:nvPr/>
          </p:nvSpPr>
          <p:spPr>
            <a:xfrm>
              <a:off x="5490993"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99" name="Rectangle 98">
              <a:extLst>
                <a:ext uri="{FF2B5EF4-FFF2-40B4-BE49-F238E27FC236}">
                  <a16:creationId xmlns:a16="http://schemas.microsoft.com/office/drawing/2014/main" id="{B28263C2-2572-9E4B-BCBC-7A6A8153C044}"/>
                </a:ext>
              </a:extLst>
            </p:cNvPr>
            <p:cNvSpPr/>
            <p:nvPr/>
          </p:nvSpPr>
          <p:spPr>
            <a:xfrm>
              <a:off x="3943512"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4" name="Rectangle 103">
              <a:extLst>
                <a:ext uri="{FF2B5EF4-FFF2-40B4-BE49-F238E27FC236}">
                  <a16:creationId xmlns:a16="http://schemas.microsoft.com/office/drawing/2014/main" id="{4FB2FD5B-995A-3C4D-B0D5-248EE73A24C1}"/>
                </a:ext>
              </a:extLst>
            </p:cNvPr>
            <p:cNvSpPr/>
            <p:nvPr/>
          </p:nvSpPr>
          <p:spPr>
            <a:xfrm>
              <a:off x="5499565"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9" name="Rectangle 108">
              <a:extLst>
                <a:ext uri="{FF2B5EF4-FFF2-40B4-BE49-F238E27FC236}">
                  <a16:creationId xmlns:a16="http://schemas.microsoft.com/office/drawing/2014/main" id="{4229EB3F-8545-9345-8C96-C6E427311BB1}"/>
                </a:ext>
              </a:extLst>
            </p:cNvPr>
            <p:cNvSpPr/>
            <p:nvPr/>
          </p:nvSpPr>
          <p:spPr>
            <a:xfrm>
              <a:off x="7055617"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69" name="Group 168">
              <a:extLst>
                <a:ext uri="{FF2B5EF4-FFF2-40B4-BE49-F238E27FC236}">
                  <a16:creationId xmlns:a16="http://schemas.microsoft.com/office/drawing/2014/main" id="{2E1F7928-373D-7142-A998-B74F7C178D1A}"/>
                </a:ext>
              </a:extLst>
            </p:cNvPr>
            <p:cNvGrpSpPr/>
            <p:nvPr/>
          </p:nvGrpSpPr>
          <p:grpSpPr>
            <a:xfrm>
              <a:off x="2138796" y="4787043"/>
              <a:ext cx="732856" cy="251234"/>
              <a:chOff x="2138796" y="4787043"/>
              <a:chExt cx="732856" cy="251234"/>
            </a:xfrm>
          </p:grpSpPr>
          <p:grpSp>
            <p:nvGrpSpPr>
              <p:cNvPr id="73" name="Group 72">
                <a:extLst>
                  <a:ext uri="{FF2B5EF4-FFF2-40B4-BE49-F238E27FC236}">
                    <a16:creationId xmlns:a16="http://schemas.microsoft.com/office/drawing/2014/main" id="{D4AC5A0A-191B-C745-8BF0-C293A930BD60}"/>
                  </a:ext>
                </a:extLst>
              </p:cNvPr>
              <p:cNvGrpSpPr/>
              <p:nvPr/>
            </p:nvGrpSpPr>
            <p:grpSpPr>
              <a:xfrm>
                <a:off x="2379946" y="4787045"/>
                <a:ext cx="491706" cy="251232"/>
                <a:chOff x="2380893" y="2434087"/>
                <a:chExt cx="1282460" cy="452887"/>
              </a:xfrm>
            </p:grpSpPr>
            <p:sp>
              <p:nvSpPr>
                <p:cNvPr id="75" name="Rectangle 74">
                  <a:extLst>
                    <a:ext uri="{FF2B5EF4-FFF2-40B4-BE49-F238E27FC236}">
                      <a16:creationId xmlns:a16="http://schemas.microsoft.com/office/drawing/2014/main" id="{E214F372-0943-684C-A02A-783F78E60B88}"/>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76" name="Rectangle 75">
                  <a:extLst>
                    <a:ext uri="{FF2B5EF4-FFF2-40B4-BE49-F238E27FC236}">
                      <a16:creationId xmlns:a16="http://schemas.microsoft.com/office/drawing/2014/main" id="{23A4D45B-A311-1743-BA3E-DEB4FA04AE0B}"/>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4" name="Rectangle 113">
                <a:extLst>
                  <a:ext uri="{FF2B5EF4-FFF2-40B4-BE49-F238E27FC236}">
                    <a16:creationId xmlns:a16="http://schemas.microsoft.com/office/drawing/2014/main" id="{1B5B6BA9-0859-124D-ADA6-F3A6C32B0555}"/>
                  </a:ext>
                </a:extLst>
              </p:cNvPr>
              <p:cNvSpPr/>
              <p:nvPr/>
            </p:nvSpPr>
            <p:spPr>
              <a:xfrm>
                <a:off x="2138796"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0" name="Group 169">
              <a:extLst>
                <a:ext uri="{FF2B5EF4-FFF2-40B4-BE49-F238E27FC236}">
                  <a16:creationId xmlns:a16="http://schemas.microsoft.com/office/drawing/2014/main" id="{5AF66056-7D5E-6C46-9B16-DFECD9DF77BC}"/>
                </a:ext>
              </a:extLst>
            </p:cNvPr>
            <p:cNvGrpSpPr/>
            <p:nvPr/>
          </p:nvGrpSpPr>
          <p:grpSpPr>
            <a:xfrm>
              <a:off x="3693789" y="4787043"/>
              <a:ext cx="978928" cy="251232"/>
              <a:chOff x="3693789" y="4787043"/>
              <a:chExt cx="978928" cy="251232"/>
            </a:xfrm>
          </p:grpSpPr>
          <p:grpSp>
            <p:nvGrpSpPr>
              <p:cNvPr id="78" name="Group 77">
                <a:extLst>
                  <a:ext uri="{FF2B5EF4-FFF2-40B4-BE49-F238E27FC236}">
                    <a16:creationId xmlns:a16="http://schemas.microsoft.com/office/drawing/2014/main" id="{0A68F6A9-D233-6342-BCDF-EC7C0F3AC909}"/>
                  </a:ext>
                </a:extLst>
              </p:cNvPr>
              <p:cNvGrpSpPr/>
              <p:nvPr/>
            </p:nvGrpSpPr>
            <p:grpSpPr>
              <a:xfrm>
                <a:off x="4181011" y="4787043"/>
                <a:ext cx="491706" cy="251232"/>
                <a:chOff x="3983968" y="2434087"/>
                <a:chExt cx="1282460" cy="452887"/>
              </a:xfrm>
            </p:grpSpPr>
            <p:sp>
              <p:nvSpPr>
                <p:cNvPr id="80" name="Rectangle 79">
                  <a:extLst>
                    <a:ext uri="{FF2B5EF4-FFF2-40B4-BE49-F238E27FC236}">
                      <a16:creationId xmlns:a16="http://schemas.microsoft.com/office/drawing/2014/main" id="{67CB47BB-2700-DE4E-BC97-A258A95C1DCD}"/>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81" name="Rectangle 80">
                  <a:extLst>
                    <a:ext uri="{FF2B5EF4-FFF2-40B4-BE49-F238E27FC236}">
                      <a16:creationId xmlns:a16="http://schemas.microsoft.com/office/drawing/2014/main" id="{F69229D0-DA93-3A44-AC20-8CF9D67E3C9A}"/>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79" name="Rectangle 78">
                <a:extLst>
                  <a:ext uri="{FF2B5EF4-FFF2-40B4-BE49-F238E27FC236}">
                    <a16:creationId xmlns:a16="http://schemas.microsoft.com/office/drawing/2014/main" id="{8B57C534-0594-6247-96C6-5DC0DE1734C5}"/>
                  </a:ext>
                </a:extLst>
              </p:cNvPr>
              <p:cNvSpPr/>
              <p:nvPr/>
            </p:nvSpPr>
            <p:spPr>
              <a:xfrm>
                <a:off x="393493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16" name="Rectangle 115">
                <a:extLst>
                  <a:ext uri="{FF2B5EF4-FFF2-40B4-BE49-F238E27FC236}">
                    <a16:creationId xmlns:a16="http://schemas.microsoft.com/office/drawing/2014/main" id="{288E2092-173B-5E4F-94C6-2E6B671AA4A4}"/>
                  </a:ext>
                </a:extLst>
              </p:cNvPr>
              <p:cNvSpPr/>
              <p:nvPr/>
            </p:nvSpPr>
            <p:spPr>
              <a:xfrm>
                <a:off x="369378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1" name="Group 170">
              <a:extLst>
                <a:ext uri="{FF2B5EF4-FFF2-40B4-BE49-F238E27FC236}">
                  <a16:creationId xmlns:a16="http://schemas.microsoft.com/office/drawing/2014/main" id="{9731C4B9-0433-AB41-9E49-DBA7B76D52AC}"/>
                </a:ext>
              </a:extLst>
            </p:cNvPr>
            <p:cNvGrpSpPr/>
            <p:nvPr/>
          </p:nvGrpSpPr>
          <p:grpSpPr>
            <a:xfrm>
              <a:off x="5238268" y="4787043"/>
              <a:ext cx="990503" cy="251233"/>
              <a:chOff x="5238268" y="4787043"/>
              <a:chExt cx="990503" cy="251233"/>
            </a:xfrm>
          </p:grpSpPr>
          <p:grpSp>
            <p:nvGrpSpPr>
              <p:cNvPr id="83" name="Group 82">
                <a:extLst>
                  <a:ext uri="{FF2B5EF4-FFF2-40B4-BE49-F238E27FC236}">
                    <a16:creationId xmlns:a16="http://schemas.microsoft.com/office/drawing/2014/main" id="{513EA513-CE66-CB41-B0CF-B402A999F994}"/>
                  </a:ext>
                </a:extLst>
              </p:cNvPr>
              <p:cNvGrpSpPr/>
              <p:nvPr/>
            </p:nvGrpSpPr>
            <p:grpSpPr>
              <a:xfrm>
                <a:off x="5737065" y="4787043"/>
                <a:ext cx="491706" cy="251233"/>
                <a:chOff x="5507966" y="2434086"/>
                <a:chExt cx="1282460" cy="452888"/>
              </a:xfrm>
            </p:grpSpPr>
            <p:sp>
              <p:nvSpPr>
                <p:cNvPr id="85" name="Rectangle 84">
                  <a:extLst>
                    <a:ext uri="{FF2B5EF4-FFF2-40B4-BE49-F238E27FC236}">
                      <a16:creationId xmlns:a16="http://schemas.microsoft.com/office/drawing/2014/main" id="{0434FD99-AEFB-4543-9BA3-CC4B658ECF5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6" name="Rectangle 85">
                  <a:extLst>
                    <a:ext uri="{FF2B5EF4-FFF2-40B4-BE49-F238E27FC236}">
                      <a16:creationId xmlns:a16="http://schemas.microsoft.com/office/drawing/2014/main" id="{A7BD7241-AA65-1741-BFD6-629B1CB33068}"/>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7" name="Rectangle 116">
                <a:extLst>
                  <a:ext uri="{FF2B5EF4-FFF2-40B4-BE49-F238E27FC236}">
                    <a16:creationId xmlns:a16="http://schemas.microsoft.com/office/drawing/2014/main" id="{B5777F4E-4C2A-5C4A-B572-1834AC6F7EC1}"/>
                  </a:ext>
                </a:extLst>
              </p:cNvPr>
              <p:cNvSpPr/>
              <p:nvPr/>
            </p:nvSpPr>
            <p:spPr>
              <a:xfrm>
                <a:off x="5238268"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85" name="Group 184">
              <a:extLst>
                <a:ext uri="{FF2B5EF4-FFF2-40B4-BE49-F238E27FC236}">
                  <a16:creationId xmlns:a16="http://schemas.microsoft.com/office/drawing/2014/main" id="{C5E068F4-1BD2-3445-B304-50BBFA4C4592}"/>
                </a:ext>
              </a:extLst>
            </p:cNvPr>
            <p:cNvGrpSpPr/>
            <p:nvPr/>
          </p:nvGrpSpPr>
          <p:grpSpPr>
            <a:xfrm>
              <a:off x="2136871" y="5181735"/>
              <a:ext cx="977778" cy="251234"/>
              <a:chOff x="6805985" y="4787043"/>
              <a:chExt cx="977778" cy="251234"/>
            </a:xfrm>
          </p:grpSpPr>
          <p:sp>
            <p:nvSpPr>
              <p:cNvPr id="94" name="Rectangle 93">
                <a:extLst>
                  <a:ext uri="{FF2B5EF4-FFF2-40B4-BE49-F238E27FC236}">
                    <a16:creationId xmlns:a16="http://schemas.microsoft.com/office/drawing/2014/main" id="{1A2090D3-177B-2840-9E13-C764009FBD0A}"/>
                  </a:ext>
                </a:extLst>
              </p:cNvPr>
              <p:cNvSpPr/>
              <p:nvPr/>
            </p:nvSpPr>
            <p:spPr>
              <a:xfrm>
                <a:off x="75379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2" name="Group 171">
                <a:extLst>
                  <a:ext uri="{FF2B5EF4-FFF2-40B4-BE49-F238E27FC236}">
                    <a16:creationId xmlns:a16="http://schemas.microsoft.com/office/drawing/2014/main" id="{6BD1EB18-49F4-0341-A6E3-EDD31460B4D8}"/>
                  </a:ext>
                </a:extLst>
              </p:cNvPr>
              <p:cNvGrpSpPr/>
              <p:nvPr/>
            </p:nvGrpSpPr>
            <p:grpSpPr>
              <a:xfrm>
                <a:off x="6805985" y="4787043"/>
                <a:ext cx="732767" cy="251234"/>
                <a:chOff x="6805985" y="4787043"/>
                <a:chExt cx="732767" cy="251234"/>
              </a:xfrm>
            </p:grpSpPr>
            <p:grpSp>
              <p:nvGrpSpPr>
                <p:cNvPr id="93" name="Group 92">
                  <a:extLst>
                    <a:ext uri="{FF2B5EF4-FFF2-40B4-BE49-F238E27FC236}">
                      <a16:creationId xmlns:a16="http://schemas.microsoft.com/office/drawing/2014/main" id="{2A0B3EDA-E0DD-7C42-B54C-1917C58DC008}"/>
                    </a:ext>
                  </a:extLst>
                </p:cNvPr>
                <p:cNvGrpSpPr/>
                <p:nvPr/>
              </p:nvGrpSpPr>
              <p:grpSpPr>
                <a:xfrm>
                  <a:off x="7047046" y="4787045"/>
                  <a:ext cx="491706" cy="251232"/>
                  <a:chOff x="2380893" y="2434087"/>
                  <a:chExt cx="1282460" cy="452887"/>
                </a:xfrm>
              </p:grpSpPr>
              <p:sp>
                <p:nvSpPr>
                  <p:cNvPr id="95" name="Rectangle 94">
                    <a:extLst>
                      <a:ext uri="{FF2B5EF4-FFF2-40B4-BE49-F238E27FC236}">
                        <a16:creationId xmlns:a16="http://schemas.microsoft.com/office/drawing/2014/main" id="{9D8D1707-201B-AE42-A0EB-343185B64B26}"/>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6" name="Rectangle 95">
                    <a:extLst>
                      <a:ext uri="{FF2B5EF4-FFF2-40B4-BE49-F238E27FC236}">
                        <a16:creationId xmlns:a16="http://schemas.microsoft.com/office/drawing/2014/main" id="{BEF3E01D-5B86-BE49-8CE0-4BD8E4090CD5}"/>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8" name="Rectangle 117">
                  <a:extLst>
                    <a:ext uri="{FF2B5EF4-FFF2-40B4-BE49-F238E27FC236}">
                      <a16:creationId xmlns:a16="http://schemas.microsoft.com/office/drawing/2014/main" id="{F2426BC1-8A2F-9941-B2DF-3671D30B973D}"/>
                    </a:ext>
                  </a:extLst>
                </p:cNvPr>
                <p:cNvSpPr/>
                <p:nvPr/>
              </p:nvSpPr>
              <p:spPr>
                <a:xfrm>
                  <a:off x="6805985"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86" name="Group 185">
              <a:extLst>
                <a:ext uri="{FF2B5EF4-FFF2-40B4-BE49-F238E27FC236}">
                  <a16:creationId xmlns:a16="http://schemas.microsoft.com/office/drawing/2014/main" id="{E893710F-01D5-9A46-ACD4-54D271975830}"/>
                </a:ext>
              </a:extLst>
            </p:cNvPr>
            <p:cNvGrpSpPr/>
            <p:nvPr/>
          </p:nvGrpSpPr>
          <p:grpSpPr>
            <a:xfrm>
              <a:off x="6816118" y="4771609"/>
              <a:ext cx="981990" cy="251234"/>
              <a:chOff x="2143247" y="5174271"/>
              <a:chExt cx="981990" cy="251234"/>
            </a:xfrm>
          </p:grpSpPr>
          <p:sp>
            <p:nvSpPr>
              <p:cNvPr id="89" name="Rectangle 88">
                <a:extLst>
                  <a:ext uri="{FF2B5EF4-FFF2-40B4-BE49-F238E27FC236}">
                    <a16:creationId xmlns:a16="http://schemas.microsoft.com/office/drawing/2014/main" id="{F1F69145-59DD-A548-86FE-FEAF2C9D553A}"/>
                  </a:ext>
                </a:extLst>
              </p:cNvPr>
              <p:cNvSpPr/>
              <p:nvPr/>
            </p:nvSpPr>
            <p:spPr>
              <a:xfrm>
                <a:off x="2387459" y="5174272"/>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3" name="Group 172">
                <a:extLst>
                  <a:ext uri="{FF2B5EF4-FFF2-40B4-BE49-F238E27FC236}">
                    <a16:creationId xmlns:a16="http://schemas.microsoft.com/office/drawing/2014/main" id="{C4A54593-7074-654D-8227-6F335C434C54}"/>
                  </a:ext>
                </a:extLst>
              </p:cNvPr>
              <p:cNvGrpSpPr/>
              <p:nvPr/>
            </p:nvGrpSpPr>
            <p:grpSpPr>
              <a:xfrm>
                <a:off x="2143247" y="5174271"/>
                <a:ext cx="981990" cy="251234"/>
                <a:chOff x="2143247" y="5174271"/>
                <a:chExt cx="981990" cy="251234"/>
              </a:xfrm>
            </p:grpSpPr>
            <p:grpSp>
              <p:nvGrpSpPr>
                <p:cNvPr id="88" name="Group 87">
                  <a:extLst>
                    <a:ext uri="{FF2B5EF4-FFF2-40B4-BE49-F238E27FC236}">
                      <a16:creationId xmlns:a16="http://schemas.microsoft.com/office/drawing/2014/main" id="{D96A2970-03D7-FD48-BE24-3C4E5226BE03}"/>
                    </a:ext>
                  </a:extLst>
                </p:cNvPr>
                <p:cNvGrpSpPr/>
                <p:nvPr/>
              </p:nvGrpSpPr>
              <p:grpSpPr>
                <a:xfrm>
                  <a:off x="2633531" y="5174272"/>
                  <a:ext cx="491706" cy="251233"/>
                  <a:chOff x="7111041" y="2434084"/>
                  <a:chExt cx="1282460" cy="452888"/>
                </a:xfrm>
              </p:grpSpPr>
              <p:sp>
                <p:nvSpPr>
                  <p:cNvPr id="90" name="Rectangle 89">
                    <a:extLst>
                      <a:ext uri="{FF2B5EF4-FFF2-40B4-BE49-F238E27FC236}">
                        <a16:creationId xmlns:a16="http://schemas.microsoft.com/office/drawing/2014/main" id="{FBB61D2B-C9AD-FE4B-9178-86849883747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1" name="Rectangle 90">
                    <a:extLst>
                      <a:ext uri="{FF2B5EF4-FFF2-40B4-BE49-F238E27FC236}">
                        <a16:creationId xmlns:a16="http://schemas.microsoft.com/office/drawing/2014/main" id="{8558D552-481E-5148-B310-378021EC3F4A}"/>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9" name="Rectangle 118">
                  <a:extLst>
                    <a:ext uri="{FF2B5EF4-FFF2-40B4-BE49-F238E27FC236}">
                      <a16:creationId xmlns:a16="http://schemas.microsoft.com/office/drawing/2014/main" id="{4DED99BA-4CE0-4A4E-86F3-75D3B6A03732}"/>
                    </a:ext>
                  </a:extLst>
                </p:cNvPr>
                <p:cNvSpPr/>
                <p:nvPr/>
              </p:nvSpPr>
              <p:spPr>
                <a:xfrm>
                  <a:off x="2143247"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74" name="Group 173">
              <a:extLst>
                <a:ext uri="{FF2B5EF4-FFF2-40B4-BE49-F238E27FC236}">
                  <a16:creationId xmlns:a16="http://schemas.microsoft.com/office/drawing/2014/main" id="{751E8BBD-5268-0D4D-BBDA-5D780581147F}"/>
                </a:ext>
              </a:extLst>
            </p:cNvPr>
            <p:cNvGrpSpPr/>
            <p:nvPr/>
          </p:nvGrpSpPr>
          <p:grpSpPr>
            <a:xfrm>
              <a:off x="3698240" y="5174271"/>
              <a:ext cx="983050" cy="251233"/>
              <a:chOff x="3698240" y="5174271"/>
              <a:chExt cx="983050" cy="251233"/>
            </a:xfrm>
          </p:grpSpPr>
          <p:grpSp>
            <p:nvGrpSpPr>
              <p:cNvPr id="98" name="Group 97">
                <a:extLst>
                  <a:ext uri="{FF2B5EF4-FFF2-40B4-BE49-F238E27FC236}">
                    <a16:creationId xmlns:a16="http://schemas.microsoft.com/office/drawing/2014/main" id="{C4D1DA74-2DFB-0E41-92C3-399F7D6391EA}"/>
                  </a:ext>
                </a:extLst>
              </p:cNvPr>
              <p:cNvGrpSpPr/>
              <p:nvPr/>
            </p:nvGrpSpPr>
            <p:grpSpPr>
              <a:xfrm>
                <a:off x="4189584" y="5174272"/>
                <a:ext cx="491706" cy="251232"/>
                <a:chOff x="3983968" y="2434087"/>
                <a:chExt cx="1282460" cy="452887"/>
              </a:xfrm>
            </p:grpSpPr>
            <p:sp>
              <p:nvSpPr>
                <p:cNvPr id="100" name="Rectangle 99">
                  <a:extLst>
                    <a:ext uri="{FF2B5EF4-FFF2-40B4-BE49-F238E27FC236}">
                      <a16:creationId xmlns:a16="http://schemas.microsoft.com/office/drawing/2014/main" id="{86B33297-8E6F-8043-A305-708FC4B1185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1" name="Rectangle 100">
                  <a:extLst>
                    <a:ext uri="{FF2B5EF4-FFF2-40B4-BE49-F238E27FC236}">
                      <a16:creationId xmlns:a16="http://schemas.microsoft.com/office/drawing/2014/main" id="{AEDF8BAF-BC6A-434E-8BF7-9F2970F11768}"/>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0" name="Rectangle 119">
                <a:extLst>
                  <a:ext uri="{FF2B5EF4-FFF2-40B4-BE49-F238E27FC236}">
                    <a16:creationId xmlns:a16="http://schemas.microsoft.com/office/drawing/2014/main" id="{7EF233DC-93B1-C44A-BAD8-92E9E05580DA}"/>
                  </a:ext>
                </a:extLst>
              </p:cNvPr>
              <p:cNvSpPr/>
              <p:nvPr/>
            </p:nvSpPr>
            <p:spPr>
              <a:xfrm>
                <a:off x="3698240"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5" name="Group 174">
              <a:extLst>
                <a:ext uri="{FF2B5EF4-FFF2-40B4-BE49-F238E27FC236}">
                  <a16:creationId xmlns:a16="http://schemas.microsoft.com/office/drawing/2014/main" id="{2D3FA681-2308-1B41-8D27-9C5E28F8D634}"/>
                </a:ext>
              </a:extLst>
            </p:cNvPr>
            <p:cNvGrpSpPr/>
            <p:nvPr/>
          </p:nvGrpSpPr>
          <p:grpSpPr>
            <a:xfrm>
              <a:off x="5254294" y="5174271"/>
              <a:ext cx="983049" cy="251234"/>
              <a:chOff x="5254294" y="5174271"/>
              <a:chExt cx="983049" cy="251234"/>
            </a:xfrm>
          </p:grpSpPr>
          <p:grpSp>
            <p:nvGrpSpPr>
              <p:cNvPr id="103" name="Group 102">
                <a:extLst>
                  <a:ext uri="{FF2B5EF4-FFF2-40B4-BE49-F238E27FC236}">
                    <a16:creationId xmlns:a16="http://schemas.microsoft.com/office/drawing/2014/main" id="{41803FA2-18E1-4A41-A084-4EF701E11A8B}"/>
                  </a:ext>
                </a:extLst>
              </p:cNvPr>
              <p:cNvGrpSpPr/>
              <p:nvPr/>
            </p:nvGrpSpPr>
            <p:grpSpPr>
              <a:xfrm>
                <a:off x="5745637" y="5174272"/>
                <a:ext cx="491706" cy="251233"/>
                <a:chOff x="5507966" y="2434086"/>
                <a:chExt cx="1282460" cy="452888"/>
              </a:xfrm>
            </p:grpSpPr>
            <p:sp>
              <p:nvSpPr>
                <p:cNvPr id="105" name="Rectangle 104">
                  <a:extLst>
                    <a:ext uri="{FF2B5EF4-FFF2-40B4-BE49-F238E27FC236}">
                      <a16:creationId xmlns:a16="http://schemas.microsoft.com/office/drawing/2014/main" id="{52741669-E5C6-1444-AC87-3902BE6FCFA3}"/>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06" name="Rectangle 105">
                  <a:extLst>
                    <a:ext uri="{FF2B5EF4-FFF2-40B4-BE49-F238E27FC236}">
                      <a16:creationId xmlns:a16="http://schemas.microsoft.com/office/drawing/2014/main" id="{DCA9D69F-0ED9-1E4B-8036-2A1AADFEE3C4}"/>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1" name="Rectangle 120">
                <a:extLst>
                  <a:ext uri="{FF2B5EF4-FFF2-40B4-BE49-F238E27FC236}">
                    <a16:creationId xmlns:a16="http://schemas.microsoft.com/office/drawing/2014/main" id="{86C5E0B9-7267-6041-86D4-4E575DFCC46E}"/>
                  </a:ext>
                </a:extLst>
              </p:cNvPr>
              <p:cNvSpPr/>
              <p:nvPr/>
            </p:nvSpPr>
            <p:spPr>
              <a:xfrm>
                <a:off x="5254294"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6" name="Group 175">
              <a:extLst>
                <a:ext uri="{FF2B5EF4-FFF2-40B4-BE49-F238E27FC236}">
                  <a16:creationId xmlns:a16="http://schemas.microsoft.com/office/drawing/2014/main" id="{5AA497CC-4159-B74A-974C-FDE4116C9318}"/>
                </a:ext>
              </a:extLst>
            </p:cNvPr>
            <p:cNvGrpSpPr/>
            <p:nvPr/>
          </p:nvGrpSpPr>
          <p:grpSpPr>
            <a:xfrm>
              <a:off x="6814516" y="5174271"/>
              <a:ext cx="978879" cy="251234"/>
              <a:chOff x="6814516" y="5174271"/>
              <a:chExt cx="978879" cy="251234"/>
            </a:xfrm>
          </p:grpSpPr>
          <p:grpSp>
            <p:nvGrpSpPr>
              <p:cNvPr id="108" name="Group 107">
                <a:extLst>
                  <a:ext uri="{FF2B5EF4-FFF2-40B4-BE49-F238E27FC236}">
                    <a16:creationId xmlns:a16="http://schemas.microsoft.com/office/drawing/2014/main" id="{DCCF97AB-E470-9240-A532-7ED5C835106B}"/>
                  </a:ext>
                </a:extLst>
              </p:cNvPr>
              <p:cNvGrpSpPr/>
              <p:nvPr/>
            </p:nvGrpSpPr>
            <p:grpSpPr>
              <a:xfrm>
                <a:off x="7301689" y="5174272"/>
                <a:ext cx="491706" cy="251233"/>
                <a:chOff x="7111041" y="2434084"/>
                <a:chExt cx="1282460" cy="452888"/>
              </a:xfrm>
            </p:grpSpPr>
            <p:sp>
              <p:nvSpPr>
                <p:cNvPr id="110" name="Rectangle 109">
                  <a:extLst>
                    <a:ext uri="{FF2B5EF4-FFF2-40B4-BE49-F238E27FC236}">
                      <a16:creationId xmlns:a16="http://schemas.microsoft.com/office/drawing/2014/main" id="{AECC862F-1564-3443-869A-CEDF3F78814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11" name="Rectangle 110">
                  <a:extLst>
                    <a:ext uri="{FF2B5EF4-FFF2-40B4-BE49-F238E27FC236}">
                      <a16:creationId xmlns:a16="http://schemas.microsoft.com/office/drawing/2014/main" id="{A0C079F3-851B-5040-9145-5D74F642520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2" name="Rectangle 121">
                <a:extLst>
                  <a:ext uri="{FF2B5EF4-FFF2-40B4-BE49-F238E27FC236}">
                    <a16:creationId xmlns:a16="http://schemas.microsoft.com/office/drawing/2014/main" id="{7B70BEDF-F428-B34A-BA66-F4C0F9D13C78}"/>
                  </a:ext>
                </a:extLst>
              </p:cNvPr>
              <p:cNvSpPr/>
              <p:nvPr/>
            </p:nvSpPr>
            <p:spPr>
              <a:xfrm>
                <a:off x="6814516"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0" name="Rectangle 129">
              <a:extLst>
                <a:ext uri="{FF2B5EF4-FFF2-40B4-BE49-F238E27FC236}">
                  <a16:creationId xmlns:a16="http://schemas.microsoft.com/office/drawing/2014/main" id="{F68CC672-8647-7840-BAAD-8DEB90E36364}"/>
                </a:ext>
              </a:extLst>
            </p:cNvPr>
            <p:cNvSpPr/>
            <p:nvPr/>
          </p:nvSpPr>
          <p:spPr>
            <a:xfrm>
              <a:off x="5490993"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0" name="Rectangle 139">
              <a:extLst>
                <a:ext uri="{FF2B5EF4-FFF2-40B4-BE49-F238E27FC236}">
                  <a16:creationId xmlns:a16="http://schemas.microsoft.com/office/drawing/2014/main" id="{51A966B5-5B24-1D44-AC8D-971531301996}"/>
                </a:ext>
              </a:extLst>
            </p:cNvPr>
            <p:cNvSpPr/>
            <p:nvPr/>
          </p:nvSpPr>
          <p:spPr>
            <a:xfrm>
              <a:off x="7055617"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77" name="Group 176">
              <a:extLst>
                <a:ext uri="{FF2B5EF4-FFF2-40B4-BE49-F238E27FC236}">
                  <a16:creationId xmlns:a16="http://schemas.microsoft.com/office/drawing/2014/main" id="{A6F60B2E-0990-914E-9D8D-CDBB6F908283}"/>
                </a:ext>
              </a:extLst>
            </p:cNvPr>
            <p:cNvGrpSpPr/>
            <p:nvPr/>
          </p:nvGrpSpPr>
          <p:grpSpPr>
            <a:xfrm>
              <a:off x="2138796" y="5561497"/>
              <a:ext cx="977867" cy="251234"/>
              <a:chOff x="2138796" y="5561497"/>
              <a:chExt cx="977867" cy="251234"/>
            </a:xfrm>
          </p:grpSpPr>
          <p:grpSp>
            <p:nvGrpSpPr>
              <p:cNvPr id="125" name="Group 124">
                <a:extLst>
                  <a:ext uri="{FF2B5EF4-FFF2-40B4-BE49-F238E27FC236}">
                    <a16:creationId xmlns:a16="http://schemas.microsoft.com/office/drawing/2014/main" id="{26A949E0-3AA6-0943-AC76-6E023C0C5237}"/>
                  </a:ext>
                </a:extLst>
              </p:cNvPr>
              <p:cNvGrpSpPr/>
              <p:nvPr/>
            </p:nvGrpSpPr>
            <p:grpSpPr>
              <a:xfrm>
                <a:off x="2379946" y="5561499"/>
                <a:ext cx="491706" cy="251232"/>
                <a:chOff x="2380893" y="2434087"/>
                <a:chExt cx="1282460" cy="452887"/>
              </a:xfrm>
            </p:grpSpPr>
            <p:sp>
              <p:nvSpPr>
                <p:cNvPr id="163" name="Rectangle 162">
                  <a:extLst>
                    <a:ext uri="{FF2B5EF4-FFF2-40B4-BE49-F238E27FC236}">
                      <a16:creationId xmlns:a16="http://schemas.microsoft.com/office/drawing/2014/main" id="{9D59BAB9-7ABC-DA48-BA67-AB7A1A0E57B0}"/>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4" name="Rectangle 163">
                  <a:extLst>
                    <a:ext uri="{FF2B5EF4-FFF2-40B4-BE49-F238E27FC236}">
                      <a16:creationId xmlns:a16="http://schemas.microsoft.com/office/drawing/2014/main" id="{25C17868-5276-654B-80E6-FE18ECE66A5A}"/>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6" name="Rectangle 125">
                <a:extLst>
                  <a:ext uri="{FF2B5EF4-FFF2-40B4-BE49-F238E27FC236}">
                    <a16:creationId xmlns:a16="http://schemas.microsoft.com/office/drawing/2014/main" id="{A15E171B-6811-0441-AE04-34CF4CE9E177}"/>
                  </a:ext>
                </a:extLst>
              </p:cNvPr>
              <p:cNvSpPr/>
              <p:nvPr/>
            </p:nvSpPr>
            <p:spPr>
              <a:xfrm>
                <a:off x="28708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1" name="Rectangle 140">
                <a:extLst>
                  <a:ext uri="{FF2B5EF4-FFF2-40B4-BE49-F238E27FC236}">
                    <a16:creationId xmlns:a16="http://schemas.microsoft.com/office/drawing/2014/main" id="{C4FD6262-0472-7D4A-9FA8-4B7F04D2D11E}"/>
                  </a:ext>
                </a:extLst>
              </p:cNvPr>
              <p:cNvSpPr/>
              <p:nvPr/>
            </p:nvSpPr>
            <p:spPr>
              <a:xfrm>
                <a:off x="2138796"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8" name="Group 177">
              <a:extLst>
                <a:ext uri="{FF2B5EF4-FFF2-40B4-BE49-F238E27FC236}">
                  <a16:creationId xmlns:a16="http://schemas.microsoft.com/office/drawing/2014/main" id="{43F88513-E26D-994B-BDFE-942DDFAD1A39}"/>
                </a:ext>
              </a:extLst>
            </p:cNvPr>
            <p:cNvGrpSpPr/>
            <p:nvPr/>
          </p:nvGrpSpPr>
          <p:grpSpPr>
            <a:xfrm>
              <a:off x="3693789" y="5561497"/>
              <a:ext cx="978928" cy="251232"/>
              <a:chOff x="3693789" y="5561497"/>
              <a:chExt cx="978928" cy="251232"/>
            </a:xfrm>
          </p:grpSpPr>
          <p:grpSp>
            <p:nvGrpSpPr>
              <p:cNvPr id="127" name="Group 126">
                <a:extLst>
                  <a:ext uri="{FF2B5EF4-FFF2-40B4-BE49-F238E27FC236}">
                    <a16:creationId xmlns:a16="http://schemas.microsoft.com/office/drawing/2014/main" id="{33EFF03D-9565-E149-9781-1F851E437C8A}"/>
                  </a:ext>
                </a:extLst>
              </p:cNvPr>
              <p:cNvGrpSpPr/>
              <p:nvPr/>
            </p:nvGrpSpPr>
            <p:grpSpPr>
              <a:xfrm>
                <a:off x="4181011" y="5561497"/>
                <a:ext cx="491706" cy="251232"/>
                <a:chOff x="3983968" y="2434087"/>
                <a:chExt cx="1282460" cy="452887"/>
              </a:xfrm>
            </p:grpSpPr>
            <p:sp>
              <p:nvSpPr>
                <p:cNvPr id="161" name="Rectangle 160">
                  <a:extLst>
                    <a:ext uri="{FF2B5EF4-FFF2-40B4-BE49-F238E27FC236}">
                      <a16:creationId xmlns:a16="http://schemas.microsoft.com/office/drawing/2014/main" id="{A27D4490-80CB-7B4E-9318-1BD88BC860A4}"/>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62" name="Rectangle 161">
                  <a:extLst>
                    <a:ext uri="{FF2B5EF4-FFF2-40B4-BE49-F238E27FC236}">
                      <a16:creationId xmlns:a16="http://schemas.microsoft.com/office/drawing/2014/main" id="{23E81815-D2F7-784B-98C6-DF0BA90D4670}"/>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8" name="Rectangle 127">
                <a:extLst>
                  <a:ext uri="{FF2B5EF4-FFF2-40B4-BE49-F238E27FC236}">
                    <a16:creationId xmlns:a16="http://schemas.microsoft.com/office/drawing/2014/main" id="{3B5EBBE9-2DB3-7B41-BF40-E3ED59A72A38}"/>
                  </a:ext>
                </a:extLst>
              </p:cNvPr>
              <p:cNvSpPr/>
              <p:nvPr/>
            </p:nvSpPr>
            <p:spPr>
              <a:xfrm>
                <a:off x="3934939"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2" name="Rectangle 141">
                <a:extLst>
                  <a:ext uri="{FF2B5EF4-FFF2-40B4-BE49-F238E27FC236}">
                    <a16:creationId xmlns:a16="http://schemas.microsoft.com/office/drawing/2014/main" id="{60A8AB7A-11DA-2E45-B98B-BBBC6F76E74B}"/>
                  </a:ext>
                </a:extLst>
              </p:cNvPr>
              <p:cNvSpPr/>
              <p:nvPr/>
            </p:nvSpPr>
            <p:spPr>
              <a:xfrm>
                <a:off x="3693789"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9" name="Group 178">
              <a:extLst>
                <a:ext uri="{FF2B5EF4-FFF2-40B4-BE49-F238E27FC236}">
                  <a16:creationId xmlns:a16="http://schemas.microsoft.com/office/drawing/2014/main" id="{9BA43031-9AEE-914B-8433-8FC78AE41F8D}"/>
                </a:ext>
              </a:extLst>
            </p:cNvPr>
            <p:cNvGrpSpPr/>
            <p:nvPr/>
          </p:nvGrpSpPr>
          <p:grpSpPr>
            <a:xfrm>
              <a:off x="5238268" y="5561497"/>
              <a:ext cx="990503" cy="251233"/>
              <a:chOff x="5238268" y="5561497"/>
              <a:chExt cx="990503" cy="251233"/>
            </a:xfrm>
          </p:grpSpPr>
          <p:grpSp>
            <p:nvGrpSpPr>
              <p:cNvPr id="129" name="Group 128">
                <a:extLst>
                  <a:ext uri="{FF2B5EF4-FFF2-40B4-BE49-F238E27FC236}">
                    <a16:creationId xmlns:a16="http://schemas.microsoft.com/office/drawing/2014/main" id="{65287C10-55BD-5B49-BA54-9F2EB2469E1F}"/>
                  </a:ext>
                </a:extLst>
              </p:cNvPr>
              <p:cNvGrpSpPr/>
              <p:nvPr/>
            </p:nvGrpSpPr>
            <p:grpSpPr>
              <a:xfrm>
                <a:off x="5737065" y="5561497"/>
                <a:ext cx="491706" cy="251233"/>
                <a:chOff x="5507966" y="2434086"/>
                <a:chExt cx="1282460" cy="452888"/>
              </a:xfrm>
            </p:grpSpPr>
            <p:sp>
              <p:nvSpPr>
                <p:cNvPr id="159" name="Rectangle 158">
                  <a:extLst>
                    <a:ext uri="{FF2B5EF4-FFF2-40B4-BE49-F238E27FC236}">
                      <a16:creationId xmlns:a16="http://schemas.microsoft.com/office/drawing/2014/main" id="{A95902B0-C948-7E44-A154-82B374820437}"/>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0" name="Rectangle 159">
                  <a:extLst>
                    <a:ext uri="{FF2B5EF4-FFF2-40B4-BE49-F238E27FC236}">
                      <a16:creationId xmlns:a16="http://schemas.microsoft.com/office/drawing/2014/main" id="{3CE778B7-4D88-684E-9A13-A774D7A0EFE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3" name="Rectangle 142">
                <a:extLst>
                  <a:ext uri="{FF2B5EF4-FFF2-40B4-BE49-F238E27FC236}">
                    <a16:creationId xmlns:a16="http://schemas.microsoft.com/office/drawing/2014/main" id="{54A2341E-973E-754C-8370-3AF831E8956B}"/>
                  </a:ext>
                </a:extLst>
              </p:cNvPr>
              <p:cNvSpPr/>
              <p:nvPr/>
            </p:nvSpPr>
            <p:spPr>
              <a:xfrm>
                <a:off x="5238268"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0" name="Group 179">
              <a:extLst>
                <a:ext uri="{FF2B5EF4-FFF2-40B4-BE49-F238E27FC236}">
                  <a16:creationId xmlns:a16="http://schemas.microsoft.com/office/drawing/2014/main" id="{F99CAB40-3008-824F-BE41-30251ED16046}"/>
                </a:ext>
              </a:extLst>
            </p:cNvPr>
            <p:cNvGrpSpPr/>
            <p:nvPr/>
          </p:nvGrpSpPr>
          <p:grpSpPr>
            <a:xfrm>
              <a:off x="3696981" y="5974257"/>
              <a:ext cx="977778" cy="251234"/>
              <a:chOff x="6805985" y="5561497"/>
              <a:chExt cx="977778" cy="251234"/>
            </a:xfrm>
          </p:grpSpPr>
          <p:grpSp>
            <p:nvGrpSpPr>
              <p:cNvPr id="133" name="Group 132">
                <a:extLst>
                  <a:ext uri="{FF2B5EF4-FFF2-40B4-BE49-F238E27FC236}">
                    <a16:creationId xmlns:a16="http://schemas.microsoft.com/office/drawing/2014/main" id="{48DF7FC5-ACB6-C24D-AD53-2F61083AAB11}"/>
                  </a:ext>
                </a:extLst>
              </p:cNvPr>
              <p:cNvGrpSpPr/>
              <p:nvPr/>
            </p:nvGrpSpPr>
            <p:grpSpPr>
              <a:xfrm>
                <a:off x="7047046" y="5561499"/>
                <a:ext cx="491706" cy="251232"/>
                <a:chOff x="2380893" y="2434087"/>
                <a:chExt cx="1282460" cy="452887"/>
              </a:xfrm>
            </p:grpSpPr>
            <p:sp>
              <p:nvSpPr>
                <p:cNvPr id="155" name="Rectangle 154">
                  <a:extLst>
                    <a:ext uri="{FF2B5EF4-FFF2-40B4-BE49-F238E27FC236}">
                      <a16:creationId xmlns:a16="http://schemas.microsoft.com/office/drawing/2014/main" id="{4420D3FC-78A2-C74D-AEDD-15F99A6CB25B}"/>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6" name="Rectangle 155">
                  <a:extLst>
                    <a:ext uri="{FF2B5EF4-FFF2-40B4-BE49-F238E27FC236}">
                      <a16:creationId xmlns:a16="http://schemas.microsoft.com/office/drawing/2014/main" id="{CAD9D609-36F1-B249-B305-CBD0A861231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4" name="Rectangle 133">
                <a:extLst>
                  <a:ext uri="{FF2B5EF4-FFF2-40B4-BE49-F238E27FC236}">
                    <a16:creationId xmlns:a16="http://schemas.microsoft.com/office/drawing/2014/main" id="{20C00DC2-6593-C643-8AD9-828F998F1ABA}"/>
                  </a:ext>
                </a:extLst>
              </p:cNvPr>
              <p:cNvSpPr/>
              <p:nvPr/>
            </p:nvSpPr>
            <p:spPr>
              <a:xfrm>
                <a:off x="75379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4" name="Rectangle 143">
                <a:extLst>
                  <a:ext uri="{FF2B5EF4-FFF2-40B4-BE49-F238E27FC236}">
                    <a16:creationId xmlns:a16="http://schemas.microsoft.com/office/drawing/2014/main" id="{16B961AA-FB4D-BB4E-BDB2-1C1477E648B3}"/>
                  </a:ext>
                </a:extLst>
              </p:cNvPr>
              <p:cNvSpPr/>
              <p:nvPr/>
            </p:nvSpPr>
            <p:spPr>
              <a:xfrm>
                <a:off x="6805985"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7" name="Group 186">
              <a:extLst>
                <a:ext uri="{FF2B5EF4-FFF2-40B4-BE49-F238E27FC236}">
                  <a16:creationId xmlns:a16="http://schemas.microsoft.com/office/drawing/2014/main" id="{F4748D46-D79C-0748-BA5B-4833A338A5AE}"/>
                </a:ext>
              </a:extLst>
            </p:cNvPr>
            <p:cNvGrpSpPr/>
            <p:nvPr/>
          </p:nvGrpSpPr>
          <p:grpSpPr>
            <a:xfrm>
              <a:off x="6814516" y="5554621"/>
              <a:ext cx="981990" cy="251234"/>
              <a:chOff x="2143247" y="5948725"/>
              <a:chExt cx="981990" cy="251234"/>
            </a:xfrm>
          </p:grpSpPr>
          <p:sp>
            <p:nvSpPr>
              <p:cNvPr id="132" name="Rectangle 131">
                <a:extLst>
                  <a:ext uri="{FF2B5EF4-FFF2-40B4-BE49-F238E27FC236}">
                    <a16:creationId xmlns:a16="http://schemas.microsoft.com/office/drawing/2014/main" id="{BAF003A0-321B-8F48-AC8C-E4C70673DA80}"/>
                  </a:ext>
                </a:extLst>
              </p:cNvPr>
              <p:cNvSpPr/>
              <p:nvPr/>
            </p:nvSpPr>
            <p:spPr>
              <a:xfrm>
                <a:off x="2387459" y="5948726"/>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84" name="Group 183">
                <a:extLst>
                  <a:ext uri="{FF2B5EF4-FFF2-40B4-BE49-F238E27FC236}">
                    <a16:creationId xmlns:a16="http://schemas.microsoft.com/office/drawing/2014/main" id="{200F9822-2EAF-8448-9BF6-1AEC21722BB2}"/>
                  </a:ext>
                </a:extLst>
              </p:cNvPr>
              <p:cNvGrpSpPr/>
              <p:nvPr/>
            </p:nvGrpSpPr>
            <p:grpSpPr>
              <a:xfrm>
                <a:off x="2143247" y="5948725"/>
                <a:ext cx="981990" cy="251234"/>
                <a:chOff x="2143247" y="5948725"/>
                <a:chExt cx="981990" cy="251234"/>
              </a:xfrm>
            </p:grpSpPr>
            <p:grpSp>
              <p:nvGrpSpPr>
                <p:cNvPr id="131" name="Group 130">
                  <a:extLst>
                    <a:ext uri="{FF2B5EF4-FFF2-40B4-BE49-F238E27FC236}">
                      <a16:creationId xmlns:a16="http://schemas.microsoft.com/office/drawing/2014/main" id="{CBC94736-69E9-8540-A27B-F6C907CDAE16}"/>
                    </a:ext>
                  </a:extLst>
                </p:cNvPr>
                <p:cNvGrpSpPr/>
                <p:nvPr/>
              </p:nvGrpSpPr>
              <p:grpSpPr>
                <a:xfrm>
                  <a:off x="2633531" y="5948726"/>
                  <a:ext cx="491706" cy="251233"/>
                  <a:chOff x="7111041" y="2434084"/>
                  <a:chExt cx="1282460" cy="452888"/>
                </a:xfrm>
              </p:grpSpPr>
              <p:sp>
                <p:nvSpPr>
                  <p:cNvPr id="157" name="Rectangle 156">
                    <a:extLst>
                      <a:ext uri="{FF2B5EF4-FFF2-40B4-BE49-F238E27FC236}">
                        <a16:creationId xmlns:a16="http://schemas.microsoft.com/office/drawing/2014/main" id="{37E9E891-38BA-7843-BD6A-3C16D3E91197}"/>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8" name="Rectangle 157">
                    <a:extLst>
                      <a:ext uri="{FF2B5EF4-FFF2-40B4-BE49-F238E27FC236}">
                        <a16:creationId xmlns:a16="http://schemas.microsoft.com/office/drawing/2014/main" id="{F9D4DAE5-3AFD-ED4A-92D8-576F64626657}"/>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5" name="Rectangle 144">
                  <a:extLst>
                    <a:ext uri="{FF2B5EF4-FFF2-40B4-BE49-F238E27FC236}">
                      <a16:creationId xmlns:a16="http://schemas.microsoft.com/office/drawing/2014/main" id="{939C4FFE-2767-9B40-BFCB-B56839303C6D}"/>
                    </a:ext>
                  </a:extLst>
                </p:cNvPr>
                <p:cNvSpPr/>
                <p:nvPr/>
              </p:nvSpPr>
              <p:spPr>
                <a:xfrm>
                  <a:off x="2143247"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8" name="Group 187">
              <a:extLst>
                <a:ext uri="{FF2B5EF4-FFF2-40B4-BE49-F238E27FC236}">
                  <a16:creationId xmlns:a16="http://schemas.microsoft.com/office/drawing/2014/main" id="{757133B0-872F-5A41-B162-FDC440790784}"/>
                </a:ext>
              </a:extLst>
            </p:cNvPr>
            <p:cNvGrpSpPr/>
            <p:nvPr/>
          </p:nvGrpSpPr>
          <p:grpSpPr>
            <a:xfrm>
              <a:off x="2145486" y="5948725"/>
              <a:ext cx="983050" cy="251233"/>
              <a:chOff x="3698240" y="5948725"/>
              <a:chExt cx="983050" cy="251233"/>
            </a:xfrm>
          </p:grpSpPr>
          <p:sp>
            <p:nvSpPr>
              <p:cNvPr id="136" name="Rectangle 135">
                <a:extLst>
                  <a:ext uri="{FF2B5EF4-FFF2-40B4-BE49-F238E27FC236}">
                    <a16:creationId xmlns:a16="http://schemas.microsoft.com/office/drawing/2014/main" id="{0C671E95-B0E2-C24E-81FD-778FB8370CB7}"/>
                  </a:ext>
                </a:extLst>
              </p:cNvPr>
              <p:cNvSpPr/>
              <p:nvPr/>
            </p:nvSpPr>
            <p:spPr>
              <a:xfrm>
                <a:off x="3943512"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83" name="Group 182">
                <a:extLst>
                  <a:ext uri="{FF2B5EF4-FFF2-40B4-BE49-F238E27FC236}">
                    <a16:creationId xmlns:a16="http://schemas.microsoft.com/office/drawing/2014/main" id="{FF9FEBCE-EBFE-D04A-B090-8C946B83EE30}"/>
                  </a:ext>
                </a:extLst>
              </p:cNvPr>
              <p:cNvGrpSpPr/>
              <p:nvPr/>
            </p:nvGrpSpPr>
            <p:grpSpPr>
              <a:xfrm>
                <a:off x="3698240" y="5948725"/>
                <a:ext cx="983050" cy="251233"/>
                <a:chOff x="3698240" y="5948725"/>
                <a:chExt cx="983050" cy="251233"/>
              </a:xfrm>
            </p:grpSpPr>
            <p:grpSp>
              <p:nvGrpSpPr>
                <p:cNvPr id="135" name="Group 134">
                  <a:extLst>
                    <a:ext uri="{FF2B5EF4-FFF2-40B4-BE49-F238E27FC236}">
                      <a16:creationId xmlns:a16="http://schemas.microsoft.com/office/drawing/2014/main" id="{EC8C8CB7-8106-EC4A-9663-030AA014F540}"/>
                    </a:ext>
                  </a:extLst>
                </p:cNvPr>
                <p:cNvGrpSpPr/>
                <p:nvPr/>
              </p:nvGrpSpPr>
              <p:grpSpPr>
                <a:xfrm>
                  <a:off x="4189584" y="5948726"/>
                  <a:ext cx="491706" cy="251232"/>
                  <a:chOff x="3983968" y="2434087"/>
                  <a:chExt cx="1282460" cy="452887"/>
                </a:xfrm>
              </p:grpSpPr>
              <p:sp>
                <p:nvSpPr>
                  <p:cNvPr id="153" name="Rectangle 152">
                    <a:extLst>
                      <a:ext uri="{FF2B5EF4-FFF2-40B4-BE49-F238E27FC236}">
                        <a16:creationId xmlns:a16="http://schemas.microsoft.com/office/drawing/2014/main" id="{2F1300CC-F62B-EC42-8B86-9974B219F04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4" name="Rectangle 153">
                    <a:extLst>
                      <a:ext uri="{FF2B5EF4-FFF2-40B4-BE49-F238E27FC236}">
                        <a16:creationId xmlns:a16="http://schemas.microsoft.com/office/drawing/2014/main" id="{FECF0AD1-234A-8A4F-BEEB-402C76B8E227}"/>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46" name="Rectangle 145">
                  <a:extLst>
                    <a:ext uri="{FF2B5EF4-FFF2-40B4-BE49-F238E27FC236}">
                      <a16:creationId xmlns:a16="http://schemas.microsoft.com/office/drawing/2014/main" id="{4B22C756-1D72-CB4B-B048-8081DD6DB099}"/>
                    </a:ext>
                  </a:extLst>
                </p:cNvPr>
                <p:cNvSpPr/>
                <p:nvPr/>
              </p:nvSpPr>
              <p:spPr>
                <a:xfrm>
                  <a:off x="3698240"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2" name="Group 181">
              <a:extLst>
                <a:ext uri="{FF2B5EF4-FFF2-40B4-BE49-F238E27FC236}">
                  <a16:creationId xmlns:a16="http://schemas.microsoft.com/office/drawing/2014/main" id="{500CA414-04EE-3A48-AF0C-12F7CB11F3B3}"/>
                </a:ext>
              </a:extLst>
            </p:cNvPr>
            <p:cNvGrpSpPr/>
            <p:nvPr/>
          </p:nvGrpSpPr>
          <p:grpSpPr>
            <a:xfrm>
              <a:off x="5254294" y="5948725"/>
              <a:ext cx="983049" cy="251234"/>
              <a:chOff x="5254294" y="5948725"/>
              <a:chExt cx="983049" cy="251234"/>
            </a:xfrm>
          </p:grpSpPr>
          <p:grpSp>
            <p:nvGrpSpPr>
              <p:cNvPr id="137" name="Group 136">
                <a:extLst>
                  <a:ext uri="{FF2B5EF4-FFF2-40B4-BE49-F238E27FC236}">
                    <a16:creationId xmlns:a16="http://schemas.microsoft.com/office/drawing/2014/main" id="{92332AE3-39CA-E74C-93CF-13600E2DFF5E}"/>
                  </a:ext>
                </a:extLst>
              </p:cNvPr>
              <p:cNvGrpSpPr/>
              <p:nvPr/>
            </p:nvGrpSpPr>
            <p:grpSpPr>
              <a:xfrm>
                <a:off x="5745637" y="5948726"/>
                <a:ext cx="491706" cy="251233"/>
                <a:chOff x="5507966" y="2434086"/>
                <a:chExt cx="1282460" cy="452888"/>
              </a:xfrm>
            </p:grpSpPr>
            <p:sp>
              <p:nvSpPr>
                <p:cNvPr id="151" name="Rectangle 150">
                  <a:extLst>
                    <a:ext uri="{FF2B5EF4-FFF2-40B4-BE49-F238E27FC236}">
                      <a16:creationId xmlns:a16="http://schemas.microsoft.com/office/drawing/2014/main" id="{11882EF1-9223-DA4A-AB9B-7DF9059BF0B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52" name="Rectangle 151">
                  <a:extLst>
                    <a:ext uri="{FF2B5EF4-FFF2-40B4-BE49-F238E27FC236}">
                      <a16:creationId xmlns:a16="http://schemas.microsoft.com/office/drawing/2014/main" id="{04E4A1C9-3236-734B-8E97-17FDAC5675C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38" name="Rectangle 137">
                <a:extLst>
                  <a:ext uri="{FF2B5EF4-FFF2-40B4-BE49-F238E27FC236}">
                    <a16:creationId xmlns:a16="http://schemas.microsoft.com/office/drawing/2014/main" id="{7B7BDF2D-4A95-7443-B173-6B4C996DAE8B}"/>
                  </a:ext>
                </a:extLst>
              </p:cNvPr>
              <p:cNvSpPr/>
              <p:nvPr/>
            </p:nvSpPr>
            <p:spPr>
              <a:xfrm>
                <a:off x="5499565"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47" name="Rectangle 146">
                <a:extLst>
                  <a:ext uri="{FF2B5EF4-FFF2-40B4-BE49-F238E27FC236}">
                    <a16:creationId xmlns:a16="http://schemas.microsoft.com/office/drawing/2014/main" id="{7F1D060F-32DC-CA4E-941E-EF1818BD4A21}"/>
                  </a:ext>
                </a:extLst>
              </p:cNvPr>
              <p:cNvSpPr/>
              <p:nvPr/>
            </p:nvSpPr>
            <p:spPr>
              <a:xfrm>
                <a:off x="5254294"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1" name="Group 180">
              <a:extLst>
                <a:ext uri="{FF2B5EF4-FFF2-40B4-BE49-F238E27FC236}">
                  <a16:creationId xmlns:a16="http://schemas.microsoft.com/office/drawing/2014/main" id="{DA8CADF1-8127-7644-9FDF-5A4DF050FF4A}"/>
                </a:ext>
              </a:extLst>
            </p:cNvPr>
            <p:cNvGrpSpPr/>
            <p:nvPr/>
          </p:nvGrpSpPr>
          <p:grpSpPr>
            <a:xfrm>
              <a:off x="6814516" y="5948725"/>
              <a:ext cx="978879" cy="251234"/>
              <a:chOff x="6814516" y="5948725"/>
              <a:chExt cx="978879" cy="251234"/>
            </a:xfrm>
          </p:grpSpPr>
          <p:grpSp>
            <p:nvGrpSpPr>
              <p:cNvPr id="139" name="Group 138">
                <a:extLst>
                  <a:ext uri="{FF2B5EF4-FFF2-40B4-BE49-F238E27FC236}">
                    <a16:creationId xmlns:a16="http://schemas.microsoft.com/office/drawing/2014/main" id="{B21FEF83-6528-2E4D-9562-FFFC217FE0C0}"/>
                  </a:ext>
                </a:extLst>
              </p:cNvPr>
              <p:cNvGrpSpPr/>
              <p:nvPr/>
            </p:nvGrpSpPr>
            <p:grpSpPr>
              <a:xfrm>
                <a:off x="7301689" y="5948726"/>
                <a:ext cx="491706" cy="251233"/>
                <a:chOff x="7111041" y="2434084"/>
                <a:chExt cx="1282460" cy="452888"/>
              </a:xfrm>
            </p:grpSpPr>
            <p:sp>
              <p:nvSpPr>
                <p:cNvPr id="149" name="Rectangle 148">
                  <a:extLst>
                    <a:ext uri="{FF2B5EF4-FFF2-40B4-BE49-F238E27FC236}">
                      <a16:creationId xmlns:a16="http://schemas.microsoft.com/office/drawing/2014/main" id="{D5EFC388-C44D-2C44-AD39-ED15A5A3DF21}"/>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0" name="Rectangle 149">
                  <a:extLst>
                    <a:ext uri="{FF2B5EF4-FFF2-40B4-BE49-F238E27FC236}">
                      <a16:creationId xmlns:a16="http://schemas.microsoft.com/office/drawing/2014/main" id="{AA50D16C-44BC-9D49-A0AF-F909D9422B51}"/>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8" name="Rectangle 147">
                <a:extLst>
                  <a:ext uri="{FF2B5EF4-FFF2-40B4-BE49-F238E27FC236}">
                    <a16:creationId xmlns:a16="http://schemas.microsoft.com/office/drawing/2014/main" id="{66B9FDC4-7092-C148-BD7F-0ED055797C65}"/>
                  </a:ext>
                </a:extLst>
              </p:cNvPr>
              <p:cNvSpPr/>
              <p:nvPr/>
            </p:nvSpPr>
            <p:spPr>
              <a:xfrm>
                <a:off x="6814516"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spTree>
    <p:extLst>
      <p:ext uri="{BB962C8B-B14F-4D97-AF65-F5344CB8AC3E}">
        <p14:creationId xmlns:p14="http://schemas.microsoft.com/office/powerpoint/2010/main" val="32201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par>
                                <p:cTn id="13" presetID="9" presetClass="emph" presetSubtype="0" nodeType="withEffect">
                                  <p:stCondLst>
                                    <p:cond delay="0"/>
                                  </p:stCondLst>
                                  <p:childTnLst>
                                    <p:set>
                                      <p:cBhvr>
                                        <p:cTn id="14" dur="indefinite"/>
                                        <p:tgtEl>
                                          <p:spTgt spid="165"/>
                                        </p:tgtEl>
                                        <p:attrNameLst>
                                          <p:attrName>style.opacity</p:attrName>
                                        </p:attrNameLst>
                                      </p:cBhvr>
                                      <p:to>
                                        <p:strVal val="0.25"/>
                                      </p:to>
                                    </p:set>
                                    <p:animEffect filter="image" prLst="opacity: 0.25">
                                      <p:cBhvr rctx="IE">
                                        <p:cTn id="15" dur="indefinite"/>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1"/>
                                      </p:to>
                                    </p:animClr>
                                  </p:subTnLst>
                                </p:cTn>
                              </p:par>
                              <p:par>
                                <p:cTn id="24" presetID="9" presetClass="emph" presetSubtype="0" nodeType="withEffect">
                                  <p:stCondLst>
                                    <p:cond delay="0"/>
                                  </p:stCondLst>
                                  <p:childTnLst>
                                    <p:set>
                                      <p:cBhvr>
                                        <p:cTn id="25" dur="indefinite"/>
                                        <p:tgtEl>
                                          <p:spTgt spid="166"/>
                                        </p:tgtEl>
                                        <p:attrNameLst>
                                          <p:attrName>style.opacity</p:attrName>
                                        </p:attrNameLst>
                                      </p:cBhvr>
                                      <p:to>
                                        <p:strVal val="0.25"/>
                                      </p:to>
                                    </p:set>
                                    <p:animEffect filter="image" prLst="opacity: 0.25">
                                      <p:cBhvr rctx="IE">
                                        <p:cTn id="26" dur="indefinite"/>
                                        <p:tgtEl>
                                          <p:spTgt spid="16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accent1"/>
                                      </p:to>
                                    </p:animClr>
                                  </p:subTnLst>
                                </p:cTn>
                              </p:par>
                              <p:par>
                                <p:cTn id="35" presetID="9" presetClass="emph" presetSubtype="0" nodeType="withEffect">
                                  <p:stCondLst>
                                    <p:cond delay="0"/>
                                  </p:stCondLst>
                                  <p:childTnLst>
                                    <p:set>
                                      <p:cBhvr>
                                        <p:cTn id="36" dur="indefinite"/>
                                        <p:tgtEl>
                                          <p:spTgt spid="167"/>
                                        </p:tgtEl>
                                        <p:attrNameLst>
                                          <p:attrName>style.opacity</p:attrName>
                                        </p:attrNameLst>
                                      </p:cBhvr>
                                      <p:to>
                                        <p:strVal val="0.25"/>
                                      </p:to>
                                    </p:set>
                                    <p:animEffect filter="image" prLst="opacity: 0.25">
                                      <p:cBhvr rctx="IE">
                                        <p:cTn id="37" dur="indefinite"/>
                                        <p:tgtEl>
                                          <p:spTgt spid="16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63636" y="986028"/>
                <a:ext cx="8229600" cy="4876800"/>
              </a:xfrm>
            </p:spPr>
            <p:txBody>
              <a:bodyPr>
                <a:normAutofit/>
              </a:bodyPr>
              <a:lstStyle/>
              <a:p>
                <a:r>
                  <a:rPr lang="en-US" sz="2800" dirty="0"/>
                  <a:t>In </a:t>
                </a:r>
                <a:r>
                  <a:rPr lang="en-US" sz="2800" b="1" dirty="0"/>
                  <a:t>base-10</a:t>
                </a:r>
                <a:r>
                  <a:rPr lang="en-US" sz="2800" dirty="0"/>
                  <a:t>, each place represents a power of 10,         and each digit can take on a value from 0 to 9:</a:t>
                </a:r>
              </a:p>
              <a:p>
                <a:pPr marL="0" indent="0" algn="ctr">
                  <a:buNone/>
                </a:pPr>
                <a:r>
                  <a:rPr lang="en-US" sz="8000" dirty="0"/>
                  <a:t>12</a:t>
                </a:r>
              </a:p>
              <a:p>
                <a:endParaRPr lang="en-US" sz="2800" dirty="0"/>
              </a:p>
              <a:p>
                <a:endParaRPr lang="en-US" sz="2800" dirty="0"/>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2∗</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0</m:t>
                              </m:r>
                            </m:sup>
                          </m:sSup>
                        </m:e>
                      </m:d>
                      <m:r>
                        <a:rPr lang="en-US" sz="2800" b="0" i="1" smtClean="0">
                          <a:latin typeface="Cambria Math" panose="02040503050406030204" pitchFamily="18" charset="0"/>
                        </a:rPr>
                        <m:t>=12</m:t>
                      </m:r>
                    </m:oMath>
                  </m:oMathPara>
                </a14:m>
                <a:endParaRPr lang="en-US" sz="2800"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63636" y="986028"/>
                <a:ext cx="8229600" cy="4876800"/>
              </a:xfrm>
              <a:blipFill>
                <a:blip r:embed="rId3"/>
                <a:stretch>
                  <a:fillRect l="-12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7578436" y="2878007"/>
            <a:ext cx="1912192" cy="1322407"/>
            <a:chOff x="4705068" y="2664434"/>
            <a:chExt cx="1912192"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870" y="3463621"/>
              <a:ext cx="1425390" cy="523220"/>
            </a:xfrm>
            <a:prstGeom prst="rect">
              <a:avLst/>
            </a:prstGeom>
            <a:noFill/>
          </p:spPr>
          <p:txBody>
            <a:bodyPr wrap="none" rtlCol="0">
              <a:spAutoFit/>
            </a:bodyPr>
            <a:lstStyle/>
            <a:p>
              <a:pPr algn="ctr"/>
              <a:r>
                <a:rPr lang="en-US" sz="2800" dirty="0">
                  <a:solidFill>
                    <a:srgbClr val="003470"/>
                  </a:solidFill>
                </a:rPr>
                <a:t>2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748788" y="2876627"/>
            <a:ext cx="1608288" cy="1323787"/>
            <a:chOff x="2875420" y="2663054"/>
            <a:chExt cx="1608288"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875420" y="3463621"/>
              <a:ext cx="1225015" cy="523220"/>
            </a:xfrm>
            <a:prstGeom prst="rect">
              <a:avLst/>
            </a:prstGeom>
            <a:noFill/>
          </p:spPr>
          <p:txBody>
            <a:bodyPr wrap="none" rtlCol="0">
              <a:spAutoFit/>
            </a:bodyPr>
            <a:lstStyle/>
            <a:p>
              <a:pPr algn="ctr"/>
              <a:r>
                <a:rPr lang="en-US" sz="2800" dirty="0">
                  <a:solidFill>
                    <a:srgbClr val="003470"/>
                  </a:solidFill>
                </a:rPr>
                <a:t>1 “ten”</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9203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87808" y="1123837"/>
                <a:ext cx="8288555" cy="4876800"/>
              </a:xfrm>
            </p:spPr>
            <p:txBody>
              <a:bodyPr>
                <a:normAutofit/>
              </a:bodyPr>
              <a:lstStyle/>
              <a:p>
                <a:r>
                  <a:rPr lang="en-US" sz="2800" dirty="0"/>
                  <a:t>In </a:t>
                </a:r>
                <a:r>
                  <a:rPr lang="en-US" sz="2800" b="1" dirty="0"/>
                  <a:t>base-2 (“binary”)</a:t>
                </a:r>
                <a:r>
                  <a:rPr lang="en-US" sz="2800" dirty="0"/>
                  <a:t>, each place represents a power of 2, and each digit can take on a value of either 0 or 1:</a:t>
                </a:r>
              </a:p>
              <a:p>
                <a:pPr marL="0" indent="0" algn="ctr">
                  <a:buNone/>
                </a:pPr>
                <a:r>
                  <a:rPr lang="en-US" sz="8000" dirty="0"/>
                  <a:t>1100</a:t>
                </a:r>
              </a:p>
              <a:p>
                <a:endParaRPr lang="en-US" sz="2800" dirty="0"/>
              </a:p>
              <a:p>
                <a:endParaRPr lang="en-US" sz="2800" dirty="0"/>
              </a:p>
              <a:p>
                <a:endParaRPr lang="en-US" sz="2800" dirty="0"/>
              </a:p>
              <a:p>
                <a:pPr marL="0" indent="0">
                  <a:buNone/>
                </a:pPr>
                <a14:m>
                  <m:oMathPara xmlns:m="http://schemas.openxmlformats.org/officeDocument/2006/math">
                    <m:oMathParaPr>
                      <m:jc m:val="center"/>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3</m:t>
                              </m:r>
                            </m:sup>
                          </m:sSup>
                        </m:e>
                      </m:d>
                      <m:r>
                        <a:rPr lang="en-US" sz="2800" i="1">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0</m:t>
                              </m:r>
                            </m:sup>
                          </m:sSup>
                        </m:e>
                      </m:d>
                      <m:r>
                        <a:rPr lang="en-US" sz="2800" i="1">
                          <a:latin typeface="Cambria Math" panose="02040503050406030204" pitchFamily="18" charset="0"/>
                        </a:rPr>
                        <m:t>=1</m:t>
                      </m:r>
                      <m:r>
                        <a:rPr lang="en-US" sz="2800" b="0" i="1" smtClean="0">
                          <a:latin typeface="Cambria Math" panose="02040503050406030204" pitchFamily="18" charset="0"/>
                        </a:rPr>
                        <m:t>2</m:t>
                      </m:r>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87808" y="1123837"/>
                <a:ext cx="8288555" cy="4876800"/>
              </a:xfrm>
              <a:blipFill>
                <a:blip r:embed="rId3"/>
                <a:stretch>
                  <a:fillRect l="-1223" r="-198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8167142" y="2670185"/>
            <a:ext cx="1912994" cy="1322407"/>
            <a:chOff x="4705068" y="2664434"/>
            <a:chExt cx="1912994"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069" y="3463621"/>
              <a:ext cx="1426993" cy="523220"/>
            </a:xfrm>
            <a:prstGeom prst="rect">
              <a:avLst/>
            </a:prstGeom>
            <a:noFill/>
          </p:spPr>
          <p:txBody>
            <a:bodyPr wrap="none" rtlCol="0">
              <a:spAutoFit/>
            </a:bodyPr>
            <a:lstStyle/>
            <a:p>
              <a:pPr algn="ctr"/>
              <a:r>
                <a:rPr lang="en-US" sz="2800" dirty="0">
                  <a:solidFill>
                    <a:srgbClr val="003470"/>
                  </a:solidFill>
                </a:rPr>
                <a:t>0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282830" y="2668805"/>
            <a:ext cx="1800311" cy="1323787"/>
            <a:chOff x="2683397" y="2663054"/>
            <a:chExt cx="1800311"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683397" y="3463621"/>
              <a:ext cx="1505541" cy="523220"/>
            </a:xfrm>
            <a:prstGeom prst="rect">
              <a:avLst/>
            </a:prstGeom>
            <a:noFill/>
          </p:spPr>
          <p:txBody>
            <a:bodyPr wrap="none" rtlCol="0">
              <a:spAutoFit/>
            </a:bodyPr>
            <a:lstStyle/>
            <a:p>
              <a:pPr algn="ctr"/>
              <a:r>
                <a:rPr lang="en-US" sz="2800" dirty="0">
                  <a:solidFill>
                    <a:srgbClr val="003470"/>
                  </a:solidFill>
                </a:rPr>
                <a:t>1 “eight”</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a:extLst>
              <a:ext uri="{FF2B5EF4-FFF2-40B4-BE49-F238E27FC236}">
                <a16:creationId xmlns:a16="http://schemas.microsoft.com/office/drawing/2014/main" id="{C1D1B00E-F6E0-404A-A86D-5C45FD0A5B3D}"/>
              </a:ext>
            </a:extLst>
          </p:cNvPr>
          <p:cNvGrpSpPr/>
          <p:nvPr/>
        </p:nvGrpSpPr>
        <p:grpSpPr>
          <a:xfrm>
            <a:off x="5731742" y="2254760"/>
            <a:ext cx="1756045" cy="2281240"/>
            <a:chOff x="2763548" y="1705601"/>
            <a:chExt cx="1756045" cy="2281240"/>
          </a:xfrm>
        </p:grpSpPr>
        <p:sp>
          <p:nvSpPr>
            <p:cNvPr id="11" name="TextBox 10">
              <a:extLst>
                <a:ext uri="{FF2B5EF4-FFF2-40B4-BE49-F238E27FC236}">
                  <a16:creationId xmlns:a16="http://schemas.microsoft.com/office/drawing/2014/main" id="{27F8D9C5-3096-2349-BEB4-19358F3456AC}"/>
                </a:ext>
              </a:extLst>
            </p:cNvPr>
            <p:cNvSpPr txBox="1"/>
            <p:nvPr/>
          </p:nvSpPr>
          <p:spPr>
            <a:xfrm>
              <a:off x="2763548" y="3463621"/>
              <a:ext cx="1345240" cy="523220"/>
            </a:xfrm>
            <a:prstGeom prst="rect">
              <a:avLst/>
            </a:prstGeom>
            <a:noFill/>
          </p:spPr>
          <p:txBody>
            <a:bodyPr wrap="none" rtlCol="0">
              <a:spAutoFit/>
            </a:bodyPr>
            <a:lstStyle/>
            <a:p>
              <a:pPr algn="ctr"/>
              <a:r>
                <a:rPr lang="en-US" sz="2800" dirty="0">
                  <a:solidFill>
                    <a:srgbClr val="003470"/>
                  </a:solidFill>
                </a:rPr>
                <a:t>1 “four”</a:t>
              </a:r>
            </a:p>
          </p:txBody>
        </p:sp>
        <p:sp>
          <p:nvSpPr>
            <p:cNvPr id="12" name="Circular Arrow 11">
              <a:extLst>
                <a:ext uri="{FF2B5EF4-FFF2-40B4-BE49-F238E27FC236}">
                  <a16:creationId xmlns:a16="http://schemas.microsoft.com/office/drawing/2014/main" id="{0B319269-5527-0745-9BD0-7BC6CD01BA6F}"/>
                </a:ext>
              </a:extLst>
            </p:cNvPr>
            <p:cNvSpPr/>
            <p:nvPr/>
          </p:nvSpPr>
          <p:spPr>
            <a:xfrm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C309956B-2A96-7642-A788-DACD28468F45}"/>
              </a:ext>
            </a:extLst>
          </p:cNvPr>
          <p:cNvGrpSpPr/>
          <p:nvPr/>
        </p:nvGrpSpPr>
        <p:grpSpPr>
          <a:xfrm>
            <a:off x="7750628" y="2254760"/>
            <a:ext cx="1993091" cy="2281240"/>
            <a:chOff x="2916878" y="1705601"/>
            <a:chExt cx="1993091" cy="2281240"/>
          </a:xfrm>
        </p:grpSpPr>
        <p:sp>
          <p:nvSpPr>
            <p:cNvPr id="14" name="TextBox 13">
              <a:extLst>
                <a:ext uri="{FF2B5EF4-FFF2-40B4-BE49-F238E27FC236}">
                  <a16:creationId xmlns:a16="http://schemas.microsoft.com/office/drawing/2014/main" id="{7D91A412-A116-7048-8B0D-EDC1F521D881}"/>
                </a:ext>
              </a:extLst>
            </p:cNvPr>
            <p:cNvSpPr txBox="1"/>
            <p:nvPr/>
          </p:nvSpPr>
          <p:spPr>
            <a:xfrm>
              <a:off x="3446107" y="3463621"/>
              <a:ext cx="1463862" cy="523220"/>
            </a:xfrm>
            <a:prstGeom prst="rect">
              <a:avLst/>
            </a:prstGeom>
            <a:noFill/>
          </p:spPr>
          <p:txBody>
            <a:bodyPr wrap="none" rtlCol="0">
              <a:spAutoFit/>
            </a:bodyPr>
            <a:lstStyle/>
            <a:p>
              <a:pPr algn="ctr"/>
              <a:r>
                <a:rPr lang="en-US" sz="2800" dirty="0">
                  <a:solidFill>
                    <a:srgbClr val="003470"/>
                  </a:solidFill>
                </a:rPr>
                <a:t>0 “twos”</a:t>
              </a:r>
            </a:p>
          </p:txBody>
        </p:sp>
        <p:sp>
          <p:nvSpPr>
            <p:cNvPr id="15" name="Circular Arrow 14">
              <a:extLst>
                <a:ext uri="{FF2B5EF4-FFF2-40B4-BE49-F238E27FC236}">
                  <a16:creationId xmlns:a16="http://schemas.microsoft.com/office/drawing/2014/main" id="{6852BAD4-45C4-5A4C-BC80-0477DE218EB8}"/>
                </a:ext>
              </a:extLst>
            </p:cNvPr>
            <p:cNvSpPr/>
            <p:nvPr/>
          </p:nvSpPr>
          <p:spPr>
            <a:xfrm flipH="1"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1521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r>
              <a:rPr lang="en-US" sz="3200" dirty="0"/>
              <a:t>With 8 bits*, we can represent the numbers 0 to 255 	       </a:t>
            </a:r>
          </a:p>
          <a:p>
            <a:pPr lvl="1"/>
            <a:r>
              <a:rPr lang="en-US" sz="2200" dirty="0"/>
              <a:t>*8 bits is called a “byte”</a:t>
            </a:r>
          </a:p>
          <a:p>
            <a:r>
              <a:rPr lang="en-US" sz="3200" dirty="0"/>
              <a:t>With 32 bits, we can represent numbers </a:t>
            </a:r>
            <a:r>
              <a:rPr lang="en-US" sz="3200" b="1" dirty="0"/>
              <a:t>&gt; 4 billion</a:t>
            </a:r>
          </a:p>
          <a:p>
            <a:r>
              <a:rPr lang="en-US" sz="3200" dirty="0"/>
              <a:t>With 266 bits, we can represent </a:t>
            </a:r>
            <a:r>
              <a:rPr lang="en-US" sz="3200" b="1" dirty="0"/>
              <a:t>more unique numbers</a:t>
            </a:r>
            <a:r>
              <a:rPr lang="en-US" sz="3200" dirty="0"/>
              <a:t> than there are believed to be </a:t>
            </a:r>
            <a:r>
              <a:rPr lang="en-US" sz="3200" b="1" dirty="0"/>
              <a:t>atoms in the universe</a:t>
            </a:r>
            <a:endParaRPr lang="en-US" sz="3200" dirty="0"/>
          </a:p>
        </p:txBody>
      </p:sp>
    </p:spTree>
    <p:extLst>
      <p:ext uri="{BB962C8B-B14F-4D97-AF65-F5344CB8AC3E}">
        <p14:creationId xmlns:p14="http://schemas.microsoft.com/office/powerpoint/2010/main" val="2868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pPr marL="0" indent="0">
              <a:buNone/>
            </a:pPr>
            <a:r>
              <a:rPr lang="en-US" sz="3200" dirty="0"/>
              <a:t>Besides numbers, what other things could we represent with binary?</a:t>
            </a:r>
          </a:p>
        </p:txBody>
      </p:sp>
    </p:spTree>
    <p:extLst>
      <p:ext uri="{BB962C8B-B14F-4D97-AF65-F5344CB8AC3E}">
        <p14:creationId xmlns:p14="http://schemas.microsoft.com/office/powerpoint/2010/main" val="4449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2F1B-F44B-D149-B981-B8DB79840EC8}"/>
              </a:ext>
            </a:extLst>
          </p:cNvPr>
          <p:cNvSpPr>
            <a:spLocks noGrp="1"/>
          </p:cNvSpPr>
          <p:nvPr>
            <p:ph type="title"/>
          </p:nvPr>
        </p:nvSpPr>
        <p:spPr/>
        <p:txBody>
          <a:bodyPr/>
          <a:lstStyle/>
          <a:p>
            <a:r>
              <a:rPr lang="en-US" dirty="0"/>
              <a:t>Binary images?</a:t>
            </a:r>
          </a:p>
        </p:txBody>
      </p:sp>
      <p:pic>
        <p:nvPicPr>
          <p:cNvPr id="4" name="Picture 3">
            <a:extLst>
              <a:ext uri="{FF2B5EF4-FFF2-40B4-BE49-F238E27FC236}">
                <a16:creationId xmlns:a16="http://schemas.microsoft.com/office/drawing/2014/main" id="{D1679BE8-9710-7546-860E-2B8AEAF71A64}"/>
              </a:ext>
            </a:extLst>
          </p:cNvPr>
          <p:cNvPicPr>
            <a:picLocks noChangeAspect="1"/>
          </p:cNvPicPr>
          <p:nvPr/>
        </p:nvPicPr>
        <p:blipFill>
          <a:blip r:embed="rId3"/>
          <a:stretch>
            <a:fillRect/>
          </a:stretch>
        </p:blipFill>
        <p:spPr>
          <a:xfrm>
            <a:off x="3715913" y="791972"/>
            <a:ext cx="7780467" cy="4591436"/>
          </a:xfrm>
          <a:prstGeom prst="rect">
            <a:avLst/>
          </a:prstGeom>
          <a:ln>
            <a:solidFill>
              <a:srgbClr val="003470"/>
            </a:solidFill>
          </a:ln>
        </p:spPr>
      </p:pic>
      <p:sp>
        <p:nvSpPr>
          <p:cNvPr id="6" name="Content Placeholder 2">
            <a:extLst>
              <a:ext uri="{FF2B5EF4-FFF2-40B4-BE49-F238E27FC236}">
                <a16:creationId xmlns:a16="http://schemas.microsoft.com/office/drawing/2014/main" id="{8D40F5C7-E199-EB46-B903-90A5E206BFE4}"/>
              </a:ext>
            </a:extLst>
          </p:cNvPr>
          <p:cNvSpPr>
            <a:spLocks noGrp="1"/>
          </p:cNvSpPr>
          <p:nvPr>
            <p:ph idx="1"/>
          </p:nvPr>
        </p:nvSpPr>
        <p:spPr>
          <a:xfrm>
            <a:off x="3491346" y="1405849"/>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[0,1]</a:t>
            </a:r>
          </a:p>
        </p:txBody>
      </p:sp>
    </p:spTree>
    <p:extLst>
      <p:ext uri="{BB962C8B-B14F-4D97-AF65-F5344CB8AC3E}">
        <p14:creationId xmlns:p14="http://schemas.microsoft.com/office/powerpoint/2010/main" val="40938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4F9B-F2B3-8946-A6DC-A86F4887F0AD}"/>
              </a:ext>
            </a:extLst>
          </p:cNvPr>
          <p:cNvSpPr>
            <a:spLocks noGrp="1"/>
          </p:cNvSpPr>
          <p:nvPr>
            <p:ph type="title"/>
          </p:nvPr>
        </p:nvSpPr>
        <p:spPr/>
        <p:txBody>
          <a:bodyPr/>
          <a:lstStyle/>
          <a:p>
            <a:r>
              <a:rPr lang="en-US" dirty="0"/>
              <a:t>Greyscale images?</a:t>
            </a:r>
          </a:p>
        </p:txBody>
      </p:sp>
      <p:pic>
        <p:nvPicPr>
          <p:cNvPr id="5" name="Picture 4">
            <a:extLst>
              <a:ext uri="{FF2B5EF4-FFF2-40B4-BE49-F238E27FC236}">
                <a16:creationId xmlns:a16="http://schemas.microsoft.com/office/drawing/2014/main" id="{06F70BFE-DF51-2A4C-A2FD-BCFB1555AD60}"/>
              </a:ext>
            </a:extLst>
          </p:cNvPr>
          <p:cNvPicPr>
            <a:picLocks noChangeAspect="1"/>
          </p:cNvPicPr>
          <p:nvPr/>
        </p:nvPicPr>
        <p:blipFill rotWithShape="1">
          <a:blip r:embed="rId3"/>
          <a:srcRect l="9883" t="21971" r="24103" b="8774"/>
          <a:stretch/>
        </p:blipFill>
        <p:spPr>
          <a:xfrm>
            <a:off x="3646640" y="819680"/>
            <a:ext cx="7780467" cy="4591436"/>
          </a:xfrm>
          <a:prstGeom prst="rect">
            <a:avLst/>
          </a:prstGeom>
          <a:ln>
            <a:solidFill>
              <a:srgbClr val="003470"/>
            </a:solidFill>
          </a:ln>
        </p:spPr>
      </p:pic>
      <p:sp>
        <p:nvSpPr>
          <p:cNvPr id="7" name="Content Placeholder 2">
            <a:extLst>
              <a:ext uri="{FF2B5EF4-FFF2-40B4-BE49-F238E27FC236}">
                <a16:creationId xmlns:a16="http://schemas.microsoft.com/office/drawing/2014/main" id="{0451C82C-D5EE-7A4B-90C4-41575DBAE927}"/>
              </a:ext>
            </a:extLst>
          </p:cNvPr>
          <p:cNvSpPr>
            <a:spLocks noGrp="1"/>
          </p:cNvSpPr>
          <p:nvPr>
            <p:ph idx="1"/>
          </p:nvPr>
        </p:nvSpPr>
        <p:spPr>
          <a:xfrm>
            <a:off x="3646640" y="1336575"/>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[0:255]</a:t>
            </a:r>
          </a:p>
        </p:txBody>
      </p:sp>
    </p:spTree>
    <p:extLst>
      <p:ext uri="{BB962C8B-B14F-4D97-AF65-F5344CB8AC3E}">
        <p14:creationId xmlns:p14="http://schemas.microsoft.com/office/powerpoint/2010/main" val="1821409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961826-61A9-7C42-8B3E-F8C512D347AA}"/>
              </a:ext>
            </a:extLst>
          </p:cNvPr>
          <p:cNvPicPr>
            <a:picLocks noChangeAspect="1"/>
          </p:cNvPicPr>
          <p:nvPr/>
        </p:nvPicPr>
        <p:blipFill rotWithShape="1">
          <a:blip r:embed="rId3"/>
          <a:srcRect t="15343"/>
          <a:stretch/>
        </p:blipFill>
        <p:spPr>
          <a:xfrm>
            <a:off x="3757475" y="794102"/>
            <a:ext cx="7780467" cy="4940061"/>
          </a:xfrm>
          <a:prstGeom prst="rect">
            <a:avLst/>
          </a:prstGeom>
          <a:ln>
            <a:solidFill>
              <a:srgbClr val="003470"/>
            </a:solidFill>
          </a:ln>
        </p:spPr>
      </p:pic>
      <p:sp>
        <p:nvSpPr>
          <p:cNvPr id="2" name="Title 1">
            <a:extLst>
              <a:ext uri="{FF2B5EF4-FFF2-40B4-BE49-F238E27FC236}">
                <a16:creationId xmlns:a16="http://schemas.microsoft.com/office/drawing/2014/main" id="{1E0A4012-6BF8-0442-AE3E-CBDE3F6EF2AB}"/>
              </a:ext>
            </a:extLst>
          </p:cNvPr>
          <p:cNvSpPr>
            <a:spLocks noGrp="1"/>
          </p:cNvSpPr>
          <p:nvPr>
            <p:ph type="title"/>
          </p:nvPr>
        </p:nvSpPr>
        <p:spPr/>
        <p:txBody>
          <a:bodyPr/>
          <a:lstStyle/>
          <a:p>
            <a:r>
              <a:rPr lang="en-US" dirty="0"/>
              <a:t>What about color?</a:t>
            </a:r>
          </a:p>
        </p:txBody>
      </p:sp>
      <p:sp>
        <p:nvSpPr>
          <p:cNvPr id="3" name="Content Placeholder 2">
            <a:extLst>
              <a:ext uri="{FF2B5EF4-FFF2-40B4-BE49-F238E27FC236}">
                <a16:creationId xmlns:a16="http://schemas.microsoft.com/office/drawing/2014/main" id="{068BB615-B683-3E4C-8DDE-4C2E089C6B2F}"/>
              </a:ext>
            </a:extLst>
          </p:cNvPr>
          <p:cNvSpPr>
            <a:spLocks noGrp="1"/>
          </p:cNvSpPr>
          <p:nvPr>
            <p:ph idx="1"/>
          </p:nvPr>
        </p:nvSpPr>
        <p:spPr>
          <a:xfrm>
            <a:off x="3532909" y="1728894"/>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a:t>
            </a:r>
            <a:r>
              <a:rPr lang="en-US" sz="3600" dirty="0">
                <a:solidFill>
                  <a:srgbClr val="C00000"/>
                </a:solidFill>
                <a:latin typeface="Courier" pitchFamily="2" charset="0"/>
              </a:rPr>
              <a:t>0:255</a:t>
            </a:r>
            <a:r>
              <a:rPr lang="en-US" sz="3600" dirty="0">
                <a:latin typeface="Courier" pitchFamily="2" charset="0"/>
              </a:rPr>
              <a:t>], [</a:t>
            </a:r>
            <a:r>
              <a:rPr lang="en-US" sz="3600" dirty="0">
                <a:solidFill>
                  <a:srgbClr val="00B050"/>
                </a:solidFill>
                <a:latin typeface="Courier" pitchFamily="2" charset="0"/>
              </a:rPr>
              <a:t>0:255</a:t>
            </a:r>
            <a:r>
              <a:rPr lang="en-US" sz="3600" dirty="0">
                <a:latin typeface="Courier" pitchFamily="2" charset="0"/>
              </a:rPr>
              <a:t>], [</a:t>
            </a:r>
            <a:r>
              <a:rPr lang="en-US" sz="3600" dirty="0">
                <a:solidFill>
                  <a:srgbClr val="00B0F0"/>
                </a:solidFill>
                <a:latin typeface="Courier" pitchFamily="2" charset="0"/>
              </a:rPr>
              <a:t>0:255</a:t>
            </a:r>
            <a:r>
              <a:rPr lang="en-US" sz="3600" dirty="0">
                <a:latin typeface="Courier" pitchFamily="2" charset="0"/>
              </a:rPr>
              <a:t>])</a:t>
            </a:r>
          </a:p>
        </p:txBody>
      </p:sp>
    </p:spTree>
    <p:extLst>
      <p:ext uri="{BB962C8B-B14F-4D97-AF65-F5344CB8AC3E}">
        <p14:creationId xmlns:p14="http://schemas.microsoft.com/office/powerpoint/2010/main" val="921743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E69C-5CA3-D14A-A969-830D1C847DBA}"/>
              </a:ext>
            </a:extLst>
          </p:cNvPr>
          <p:cNvSpPr>
            <a:spLocks noGrp="1"/>
          </p:cNvSpPr>
          <p:nvPr>
            <p:ph type="title"/>
          </p:nvPr>
        </p:nvSpPr>
        <p:spPr/>
        <p:txBody>
          <a:bodyPr/>
          <a:lstStyle/>
          <a:p>
            <a:r>
              <a:rPr lang="en-US" dirty="0"/>
              <a:t>The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D1CA55-4E85-EF40-8ADD-DB1A4970EFB9}"/>
                  </a:ext>
                </a:extLst>
              </p:cNvPr>
              <p:cNvSpPr>
                <a:spLocks noGrp="1"/>
              </p:cNvSpPr>
              <p:nvPr>
                <p:ph idx="1"/>
              </p:nvPr>
            </p:nvSpPr>
            <p:spPr>
              <a:xfrm>
                <a:off x="3435927" y="864108"/>
                <a:ext cx="8617527" cy="5120640"/>
              </a:xfrm>
            </p:spPr>
            <p:txBody>
              <a:bodyPr>
                <a:normAutofit/>
              </a:bodyPr>
              <a:lstStyle/>
              <a:p>
                <a:r>
                  <a:rPr lang="en-US" sz="2800" dirty="0"/>
                  <a:t>Smartphone camera (8 megapixels): 3296 x 2472 pixels</a:t>
                </a:r>
              </a:p>
              <a:p>
                <a:pPr lvl="1"/>
                <a:r>
                  <a:rPr lang="en-US" sz="2400" dirty="0"/>
                  <a:t>each requires 4 bytes to represent RGB + opacity</a:t>
                </a:r>
              </a:p>
              <a:p>
                <a:pPr lvl="1"/>
                <a:r>
                  <a:rPr lang="en-US" sz="2400" dirty="0"/>
                  <a:t>32,590,848 bits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4MB (1MB = 1024 bytes, 1 byte = 8 bits)</a:t>
                </a:r>
              </a:p>
              <a:p>
                <a:pPr lvl="1"/>
                <a:endParaRPr lang="en-US" sz="2400" dirty="0"/>
              </a:p>
              <a:p>
                <a:r>
                  <a:rPr lang="en-US" sz="2800" dirty="0"/>
                  <a:t>HD video: 1920 x 1080 pixels, 30fps</a:t>
                </a:r>
              </a:p>
              <a:p>
                <a:pPr lvl="1"/>
                <a:r>
                  <a:rPr lang="en-US" sz="2400" dirty="0"/>
                  <a:t>5 minutes of video = 300 seconds = 9000 frames</a:t>
                </a:r>
              </a:p>
              <a:p>
                <a:pPr lvl="1"/>
                <a:r>
                  <a:rPr lang="en-US" sz="2400" dirty="0"/>
                  <a:t>2,073,600 bits per frame</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2.33GB (1GB = 1024MB)</a:t>
                </a:r>
              </a:p>
            </p:txBody>
          </p:sp>
        </mc:Choice>
        <mc:Fallback xmlns="">
          <p:sp>
            <p:nvSpPr>
              <p:cNvPr id="3" name="Content Placeholder 2">
                <a:extLst>
                  <a:ext uri="{FF2B5EF4-FFF2-40B4-BE49-F238E27FC236}">
                    <a16:creationId xmlns:a16="http://schemas.microsoft.com/office/drawing/2014/main" id="{6FD1CA55-4E85-EF40-8ADD-DB1A4970EFB9}"/>
                  </a:ext>
                </a:extLst>
              </p:cNvPr>
              <p:cNvSpPr>
                <a:spLocks noGrp="1" noRot="1" noChangeAspect="1" noMove="1" noResize="1" noEditPoints="1" noAdjustHandles="1" noChangeArrowheads="1" noChangeShapeType="1" noTextEdit="1"/>
              </p:cNvSpPr>
              <p:nvPr>
                <p:ph idx="1"/>
              </p:nvPr>
            </p:nvSpPr>
            <p:spPr>
              <a:xfrm>
                <a:off x="3435927" y="864108"/>
                <a:ext cx="8617527" cy="5120640"/>
              </a:xfrm>
              <a:blipFill>
                <a:blip r:embed="rId3"/>
                <a:stretch>
                  <a:fillRect l="-11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32382B-2389-9B4B-8E3C-AE4767E60173}"/>
              </a:ext>
            </a:extLst>
          </p:cNvPr>
          <p:cNvSpPr txBox="1"/>
          <p:nvPr/>
        </p:nvSpPr>
        <p:spPr>
          <a:xfrm>
            <a:off x="6832601" y="73744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7693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a:xfrm>
            <a:off x="3477491" y="864108"/>
            <a:ext cx="8271164" cy="5120640"/>
          </a:xfrm>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8576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11" name="Picture 10">
            <a:extLst>
              <a:ext uri="{FF2B5EF4-FFF2-40B4-BE49-F238E27FC236}">
                <a16:creationId xmlns:a16="http://schemas.microsoft.com/office/drawing/2014/main" id="{8205CFA0-5D5B-6043-908F-EF398B2FF60D}"/>
              </a:ext>
            </a:extLst>
          </p:cNvPr>
          <p:cNvPicPr>
            <a:picLocks noChangeAspect="1"/>
          </p:cNvPicPr>
          <p:nvPr/>
        </p:nvPicPr>
        <p:blipFill>
          <a:blip r:embed="rId3"/>
          <a:stretch>
            <a:fillRect/>
          </a:stretch>
        </p:blipFill>
        <p:spPr>
          <a:xfrm>
            <a:off x="8945459" y="2838388"/>
            <a:ext cx="1993900" cy="3175000"/>
          </a:xfrm>
          <a:prstGeom prst="rect">
            <a:avLst/>
          </a:prstGeom>
        </p:spPr>
      </p:pic>
      <p:pic>
        <p:nvPicPr>
          <p:cNvPr id="12" name="Picture 11">
            <a:extLst>
              <a:ext uri="{FF2B5EF4-FFF2-40B4-BE49-F238E27FC236}">
                <a16:creationId xmlns:a16="http://schemas.microsoft.com/office/drawing/2014/main" id="{4AE60F39-1B0D-8542-948B-02B1A229AE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22073" y="751312"/>
            <a:ext cx="4332750" cy="3347049"/>
          </a:xfrm>
          <a:prstGeom prst="rect">
            <a:avLst/>
          </a:prstGeom>
        </p:spPr>
      </p:pic>
      <p:pic>
        <p:nvPicPr>
          <p:cNvPr id="13" name="Picture 12">
            <a:extLst>
              <a:ext uri="{FF2B5EF4-FFF2-40B4-BE49-F238E27FC236}">
                <a16:creationId xmlns:a16="http://schemas.microsoft.com/office/drawing/2014/main" id="{828A5437-D082-004D-BF36-601F437693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19800000">
            <a:off x="8472656" y="954335"/>
            <a:ext cx="2245191" cy="2245191"/>
          </a:xfrm>
          <a:prstGeom prst="rect">
            <a:avLst/>
          </a:prstGeom>
        </p:spPr>
      </p:pic>
      <p:pic>
        <p:nvPicPr>
          <p:cNvPr id="15" name="Picture 14">
            <a:extLst>
              <a:ext uri="{FF2B5EF4-FFF2-40B4-BE49-F238E27FC236}">
                <a16:creationId xmlns:a16="http://schemas.microsoft.com/office/drawing/2014/main" id="{7E04CC37-54AD-644F-AB0E-5D59159F720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saturation sat="0"/>
                    </a14:imgEffect>
                  </a14:imgLayer>
                </a14:imgProps>
              </a:ext>
            </a:extLst>
          </a:blip>
          <a:stretch>
            <a:fillRect/>
          </a:stretch>
        </p:blipFill>
        <p:spPr>
          <a:xfrm>
            <a:off x="3745405" y="2700181"/>
            <a:ext cx="4889500" cy="3911600"/>
          </a:xfrm>
          <a:prstGeom prst="rect">
            <a:avLst/>
          </a:prstGeom>
        </p:spPr>
      </p:pic>
    </p:spTree>
    <p:extLst>
      <p:ext uri="{BB962C8B-B14F-4D97-AF65-F5344CB8AC3E}">
        <p14:creationId xmlns:p14="http://schemas.microsoft.com/office/powerpoint/2010/main" val="2100489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5" name="Picture 4">
            <a:extLst>
              <a:ext uri="{FF2B5EF4-FFF2-40B4-BE49-F238E27FC236}">
                <a16:creationId xmlns:a16="http://schemas.microsoft.com/office/drawing/2014/main" id="{B067CAF7-576D-0A4F-8741-83B72C30D3C0}"/>
              </a:ext>
            </a:extLst>
          </p:cNvPr>
          <p:cNvPicPr>
            <a:picLocks noChangeAspect="1"/>
          </p:cNvPicPr>
          <p:nvPr/>
        </p:nvPicPr>
        <p:blipFill rotWithShape="1">
          <a:blip r:embed="rId3">
            <a:biLevel thresh="75000"/>
            <a:extLst>
              <a:ext uri="{BEBA8EAE-BF5A-486C-A8C5-ECC9F3942E4B}">
                <a14:imgProps xmlns:a14="http://schemas.microsoft.com/office/drawing/2010/main">
                  <a14:imgLayer>
                    <a14:imgEffect>
                      <a14:saturation sat="0"/>
                    </a14:imgEffect>
                  </a14:imgLayer>
                </a14:imgProps>
              </a:ext>
            </a:extLst>
          </a:blip>
          <a:srcRect l="9892" t="34293"/>
          <a:stretch/>
        </p:blipFill>
        <p:spPr>
          <a:xfrm>
            <a:off x="3910380" y="2984739"/>
            <a:ext cx="3312344" cy="1380226"/>
          </a:xfrm>
          <a:prstGeom prst="rect">
            <a:avLst/>
          </a:prstGeom>
        </p:spPr>
      </p:pic>
      <p:pic>
        <p:nvPicPr>
          <p:cNvPr id="11" name="Picture 10">
            <a:extLst>
              <a:ext uri="{FF2B5EF4-FFF2-40B4-BE49-F238E27FC236}">
                <a16:creationId xmlns:a16="http://schemas.microsoft.com/office/drawing/2014/main" id="{B9918441-5047-F244-9468-B9B2635B5FAD}"/>
              </a:ext>
            </a:extLst>
          </p:cNvPr>
          <p:cNvPicPr>
            <a:picLocks noChangeAspect="1"/>
          </p:cNvPicPr>
          <p:nvPr/>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7602287" y="1927461"/>
            <a:ext cx="3397029" cy="3494785"/>
          </a:xfrm>
          <a:prstGeom prst="rect">
            <a:avLst/>
          </a:prstGeom>
        </p:spPr>
      </p:pic>
    </p:spTree>
    <p:extLst>
      <p:ext uri="{BB962C8B-B14F-4D97-AF65-F5344CB8AC3E}">
        <p14:creationId xmlns:p14="http://schemas.microsoft.com/office/powerpoint/2010/main" val="3335103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204D-5429-5E49-AA5B-FCAA73B6FB99}"/>
              </a:ext>
            </a:extLst>
          </p:cNvPr>
          <p:cNvSpPr>
            <a:spLocks noGrp="1"/>
          </p:cNvSpPr>
          <p:nvPr>
            <p:ph type="title"/>
          </p:nvPr>
        </p:nvSpPr>
        <p:spPr/>
        <p:txBody>
          <a:bodyPr/>
          <a:lstStyle/>
          <a:p>
            <a:r>
              <a:rPr lang="en-US" dirty="0"/>
              <a:t>A little history…</a:t>
            </a:r>
          </a:p>
        </p:txBody>
      </p:sp>
      <p:pic>
        <p:nvPicPr>
          <p:cNvPr id="5" name="Picture 4">
            <a:extLst>
              <a:ext uri="{FF2B5EF4-FFF2-40B4-BE49-F238E27FC236}">
                <a16:creationId xmlns:a16="http://schemas.microsoft.com/office/drawing/2014/main" id="{59F8B122-836A-FE4B-B3C3-2E8A9EAD811C}"/>
              </a:ext>
            </a:extLst>
          </p:cNvPr>
          <p:cNvPicPr>
            <a:picLocks noChangeAspect="1"/>
          </p:cNvPicPr>
          <p:nvPr/>
        </p:nvPicPr>
        <p:blipFill>
          <a:blip r:embed="rId3"/>
          <a:stretch>
            <a:fillRect/>
          </a:stretch>
        </p:blipFill>
        <p:spPr>
          <a:xfrm>
            <a:off x="7989364" y="1226127"/>
            <a:ext cx="3528204" cy="4618740"/>
          </a:xfrm>
          <a:prstGeom prst="rect">
            <a:avLst/>
          </a:prstGeom>
        </p:spPr>
      </p:pic>
      <p:pic>
        <p:nvPicPr>
          <p:cNvPr id="7" name="Picture 6">
            <a:extLst>
              <a:ext uri="{FF2B5EF4-FFF2-40B4-BE49-F238E27FC236}">
                <a16:creationId xmlns:a16="http://schemas.microsoft.com/office/drawing/2014/main" id="{D0EFF0B9-4723-9846-A1B8-3C20BC04EFF3}"/>
              </a:ext>
            </a:extLst>
          </p:cNvPr>
          <p:cNvPicPr>
            <a:picLocks noChangeAspect="1"/>
          </p:cNvPicPr>
          <p:nvPr/>
        </p:nvPicPr>
        <p:blipFill>
          <a:blip r:embed="rId4"/>
          <a:stretch>
            <a:fillRect/>
          </a:stretch>
        </p:blipFill>
        <p:spPr>
          <a:xfrm>
            <a:off x="3736547" y="1226127"/>
            <a:ext cx="3719359" cy="4622800"/>
          </a:xfrm>
          <a:prstGeom prst="rect">
            <a:avLst/>
          </a:prstGeom>
        </p:spPr>
      </p:pic>
    </p:spTree>
    <p:extLst>
      <p:ext uri="{BB962C8B-B14F-4D97-AF65-F5344CB8AC3E}">
        <p14:creationId xmlns:p14="http://schemas.microsoft.com/office/powerpoint/2010/main" val="26122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Tree>
    <p:extLst>
      <p:ext uri="{BB962C8B-B14F-4D97-AF65-F5344CB8AC3E}">
        <p14:creationId xmlns:p14="http://schemas.microsoft.com/office/powerpoint/2010/main" val="31190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532910" y="1674380"/>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47709" y="1674379"/>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625745" y="5355688"/>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509202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613487"/>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3332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9248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61348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92480"/>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124093"/>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309</TotalTime>
  <Words>1811</Words>
  <Application>Microsoft Macintosh PowerPoint</Application>
  <PresentationFormat>Widescreen</PresentationFormat>
  <Paragraphs>319</Paragraphs>
  <Slides>39</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Cambria Math</vt:lpstr>
      <vt:lpstr>Corbel</vt:lpstr>
      <vt:lpstr>Courier</vt:lpstr>
      <vt:lpstr>Wingdings 2</vt:lpstr>
      <vt:lpstr>Frame</vt:lpstr>
      <vt:lpstr>Why Does My Computer Do That? Intro to Coding with Python– How Computers Work</vt:lpstr>
      <vt:lpstr>Note</vt:lpstr>
      <vt:lpstr>Plan for Today</vt:lpstr>
      <vt:lpstr>A little history…</vt:lpstr>
      <vt:lpstr>A little history…</vt:lpstr>
      <vt:lpstr>A little history…</vt:lpstr>
      <vt:lpstr>4 basic tasks</vt:lpstr>
      <vt:lpstr>Then and now</vt:lpstr>
      <vt:lpstr>Input</vt:lpstr>
      <vt:lpstr>Input</vt:lpstr>
      <vt:lpstr>Input</vt:lpstr>
      <vt:lpstr>Storage</vt:lpstr>
      <vt:lpstr>Processing</vt:lpstr>
      <vt:lpstr>Output</vt:lpstr>
      <vt:lpstr>Output</vt:lpstr>
      <vt:lpstr>4 basic tasks</vt:lpstr>
      <vt:lpstr>Networks</vt:lpstr>
      <vt:lpstr>Looking Under the Hood</vt:lpstr>
      <vt:lpstr>Hard Disk Drive (old)</vt:lpstr>
      <vt:lpstr>Hard Disk Drive (old)</vt:lpstr>
      <vt:lpstr>Solid State Drive</vt:lpstr>
      <vt:lpstr>CPU (Central Processing Unit)</vt:lpstr>
      <vt:lpstr>CPU (Central Processing Unit)</vt:lpstr>
      <vt:lpstr>RAM (Random Access Memory)</vt:lpstr>
      <vt:lpstr>RAM (Random Access Memory) </vt:lpstr>
      <vt:lpstr>Power Supply</vt:lpstr>
      <vt:lpstr>Then and now</vt:lpstr>
      <vt:lpstr>Discussion</vt:lpstr>
      <vt:lpstr>One wire: a “bit”</vt:lpstr>
      <vt:lpstr>Multiple bits</vt:lpstr>
      <vt:lpstr>Using bits to represent numbers</vt:lpstr>
      <vt:lpstr>Using bits to represent numbers</vt:lpstr>
      <vt:lpstr>How much can we represent?</vt:lpstr>
      <vt:lpstr>How much can we represent?</vt:lpstr>
      <vt:lpstr>Binary images?</vt:lpstr>
      <vt:lpstr>Greyscale images?</vt:lpstr>
      <vt:lpstr>What about color?</vt:lpstr>
      <vt:lpstr>The tradeoff</vt:lpstr>
      <vt:lpstr>The good news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11</cp:revision>
  <dcterms:created xsi:type="dcterms:W3CDTF">2023-08-03T18:49:17Z</dcterms:created>
  <dcterms:modified xsi:type="dcterms:W3CDTF">2023-09-08T13:03:47Z</dcterms:modified>
</cp:coreProperties>
</file>